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0" r:id="rId6"/>
    <p:sldId id="261" r:id="rId7"/>
    <p:sldId id="262" r:id="rId8"/>
    <p:sldId id="263" r:id="rId9"/>
    <p:sldId id="264" r:id="rId10"/>
    <p:sldId id="267" r:id="rId11"/>
    <p:sldId id="269" r:id="rId12"/>
    <p:sldId id="270" r:id="rId13"/>
    <p:sldId id="265" r:id="rId14"/>
    <p:sldId id="268" r:id="rId15"/>
    <p:sldId id="271"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645B15-C143-F816-54C3-2448EEEC1FD2}" v="128" dt="2023-12-08T13:20:45.078"/>
    <p1510:client id="{5D9CAF8F-FBCC-FE14-AE0C-11BFF356DABB}" v="319" dt="2023-12-08T14:08:26.854"/>
    <p1510:client id="{6251BDB8-FB33-4037-8988-1396E6EBC6E4}" v="239" dt="2023-12-08T13:50:19.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ery, Seth" userId="S::sergn@umsystem.edu::27d83707-472b-42bc-9096-15fc7ca8a43c" providerId="AD" clId="Web-{6251BDB8-FB33-4037-8988-1396E6EBC6E4}"/>
    <pc:docChg chg="addSld modSld">
      <pc:chgData name="Emery, Seth" userId="S::sergn@umsystem.edu::27d83707-472b-42bc-9096-15fc7ca8a43c" providerId="AD" clId="Web-{6251BDB8-FB33-4037-8988-1396E6EBC6E4}" dt="2023-12-08T13:50:16.551" v="250" actId="20577"/>
      <pc:docMkLst>
        <pc:docMk/>
      </pc:docMkLst>
      <pc:sldChg chg="addSp delSp modSp add mod replId setClrOvrMap">
        <pc:chgData name="Emery, Seth" userId="S::sergn@umsystem.edu::27d83707-472b-42bc-9096-15fc7ca8a43c" providerId="AD" clId="Web-{6251BDB8-FB33-4037-8988-1396E6EBC6E4}" dt="2023-12-08T13:41:11.377" v="95" actId="1076"/>
        <pc:sldMkLst>
          <pc:docMk/>
          <pc:sldMk cId="2365453208" sldId="269"/>
        </pc:sldMkLst>
        <pc:spChg chg="add del">
          <ac:chgData name="Emery, Seth" userId="S::sergn@umsystem.edu::27d83707-472b-42bc-9096-15fc7ca8a43c" providerId="AD" clId="Web-{6251BDB8-FB33-4037-8988-1396E6EBC6E4}" dt="2023-12-08T13:34:37.396" v="13"/>
          <ac:spMkLst>
            <pc:docMk/>
            <pc:sldMk cId="2365453208" sldId="269"/>
            <ac:spMk id="57" creationId="{AFA244BA-3B3F-48A7-B6C4-2F4214383527}"/>
          </ac:spMkLst>
        </pc:spChg>
        <pc:spChg chg="add del">
          <ac:chgData name="Emery, Seth" userId="S::sergn@umsystem.edu::27d83707-472b-42bc-9096-15fc7ca8a43c" providerId="AD" clId="Web-{6251BDB8-FB33-4037-8988-1396E6EBC6E4}" dt="2023-12-08T13:34:37.396" v="13"/>
          <ac:spMkLst>
            <pc:docMk/>
            <pc:sldMk cId="2365453208" sldId="269"/>
            <ac:spMk id="59" creationId="{44497F27-0737-491C-B38D-0B9204478C83}"/>
          </ac:spMkLst>
        </pc:spChg>
        <pc:spChg chg="add del">
          <ac:chgData name="Emery, Seth" userId="S::sergn@umsystem.edu::27d83707-472b-42bc-9096-15fc7ca8a43c" providerId="AD" clId="Web-{6251BDB8-FB33-4037-8988-1396E6EBC6E4}" dt="2023-12-08T13:34:37.396" v="13"/>
          <ac:spMkLst>
            <pc:docMk/>
            <pc:sldMk cId="2365453208" sldId="269"/>
            <ac:spMk id="61" creationId="{78178C8C-02F2-444A-B73B-5A4CCE519550}"/>
          </ac:spMkLst>
        </pc:spChg>
        <pc:spChg chg="add del">
          <ac:chgData name="Emery, Seth" userId="S::sergn@umsystem.edu::27d83707-472b-42bc-9096-15fc7ca8a43c" providerId="AD" clId="Web-{6251BDB8-FB33-4037-8988-1396E6EBC6E4}" dt="2023-12-08T13:34:37.396" v="13"/>
          <ac:spMkLst>
            <pc:docMk/>
            <pc:sldMk cId="2365453208" sldId="269"/>
            <ac:spMk id="63" creationId="{5403AA7F-C8B6-4143-99D1-B8D49A24AC29}"/>
          </ac:spMkLst>
        </pc:spChg>
        <pc:spChg chg="add mod ord">
          <ac:chgData name="Emery, Seth" userId="S::sergn@umsystem.edu::27d83707-472b-42bc-9096-15fc7ca8a43c" providerId="AD" clId="Web-{6251BDB8-FB33-4037-8988-1396E6EBC6E4}" dt="2023-12-08T13:39:25.311" v="69"/>
          <ac:spMkLst>
            <pc:docMk/>
            <pc:sldMk cId="2365453208" sldId="269"/>
            <ac:spMk id="73" creationId="{88C7A559-E01E-97DF-F22A-A6A6728CBB53}"/>
          </ac:spMkLst>
        </pc:spChg>
        <pc:spChg chg="add del">
          <ac:chgData name="Emery, Seth" userId="S::sergn@umsystem.edu::27d83707-472b-42bc-9096-15fc7ca8a43c" providerId="AD" clId="Web-{6251BDB8-FB33-4037-8988-1396E6EBC6E4}" dt="2023-12-08T13:34:37.380" v="12"/>
          <ac:spMkLst>
            <pc:docMk/>
            <pc:sldMk cId="2365453208" sldId="269"/>
            <ac:spMk id="74" creationId="{35E47987-51DD-47D8-82CB-3239C1041015}"/>
          </ac:spMkLst>
        </pc:spChg>
        <pc:spChg chg="add del">
          <ac:chgData name="Emery, Seth" userId="S::sergn@umsystem.edu::27d83707-472b-42bc-9096-15fc7ca8a43c" providerId="AD" clId="Web-{6251BDB8-FB33-4037-8988-1396E6EBC6E4}" dt="2023-12-08T13:34:37.380" v="12"/>
          <ac:spMkLst>
            <pc:docMk/>
            <pc:sldMk cId="2365453208" sldId="269"/>
            <ac:spMk id="76" creationId="{343B51BC-A337-4FC1-8BEC-2C71D3B3F7B7}"/>
          </ac:spMkLst>
        </pc:spChg>
        <pc:spChg chg="add del">
          <ac:chgData name="Emery, Seth" userId="S::sergn@umsystem.edu::27d83707-472b-42bc-9096-15fc7ca8a43c" providerId="AD" clId="Web-{6251BDB8-FB33-4037-8988-1396E6EBC6E4}" dt="2023-12-08T13:34:37.380" v="12"/>
          <ac:spMkLst>
            <pc:docMk/>
            <pc:sldMk cId="2365453208" sldId="269"/>
            <ac:spMk id="78" creationId="{F06EB04D-98C2-4D74-86BC-1E95ECF5513B}"/>
          </ac:spMkLst>
        </pc:spChg>
        <pc:spChg chg="add del">
          <ac:chgData name="Emery, Seth" userId="S::sergn@umsystem.edu::27d83707-472b-42bc-9096-15fc7ca8a43c" providerId="AD" clId="Web-{6251BDB8-FB33-4037-8988-1396E6EBC6E4}" dt="2023-12-08T13:34:37.380" v="12"/>
          <ac:spMkLst>
            <pc:docMk/>
            <pc:sldMk cId="2365453208" sldId="269"/>
            <ac:spMk id="80" creationId="{5FE21824-8381-405C-BDEF-3859DE644D5E}"/>
          </ac:spMkLst>
        </pc:spChg>
        <pc:spChg chg="add del">
          <ac:chgData name="Emery, Seth" userId="S::sergn@umsystem.edu::27d83707-472b-42bc-9096-15fc7ca8a43c" providerId="AD" clId="Web-{6251BDB8-FB33-4037-8988-1396E6EBC6E4}" dt="2023-12-08T13:34:37.380" v="12"/>
          <ac:spMkLst>
            <pc:docMk/>
            <pc:sldMk cId="2365453208" sldId="269"/>
            <ac:spMk id="82" creationId="{6EA7B49C-1DDA-4A36-B615-CCE52D7703F7}"/>
          </ac:spMkLst>
        </pc:spChg>
        <pc:spChg chg="add del">
          <ac:chgData name="Emery, Seth" userId="S::sergn@umsystem.edu::27d83707-472b-42bc-9096-15fc7ca8a43c" providerId="AD" clId="Web-{6251BDB8-FB33-4037-8988-1396E6EBC6E4}" dt="2023-12-08T13:34:37.380" v="12"/>
          <ac:spMkLst>
            <pc:docMk/>
            <pc:sldMk cId="2365453208" sldId="269"/>
            <ac:spMk id="84" creationId="{0349BF0E-90A2-447D-851A-A1C4FC5E5926}"/>
          </ac:spMkLst>
        </pc:spChg>
        <pc:spChg chg="add del">
          <ac:chgData name="Emery, Seth" userId="S::sergn@umsystem.edu::27d83707-472b-42bc-9096-15fc7ca8a43c" providerId="AD" clId="Web-{6251BDB8-FB33-4037-8988-1396E6EBC6E4}" dt="2023-12-08T13:34:37.380" v="12"/>
          <ac:spMkLst>
            <pc:docMk/>
            <pc:sldMk cId="2365453208" sldId="269"/>
            <ac:spMk id="86" creationId="{5B432A1A-7A25-4237-B64F-E0244D852BE2}"/>
          </ac:spMkLst>
        </pc:spChg>
        <pc:spChg chg="add del">
          <ac:chgData name="Emery, Seth" userId="S::sergn@umsystem.edu::27d83707-472b-42bc-9096-15fc7ca8a43c" providerId="AD" clId="Web-{6251BDB8-FB33-4037-8988-1396E6EBC6E4}" dt="2023-12-08T13:34:37.380" v="12"/>
          <ac:spMkLst>
            <pc:docMk/>
            <pc:sldMk cId="2365453208" sldId="269"/>
            <ac:spMk id="88" creationId="{371419D3-21C1-47D3-9BB6-2E08FCE81601}"/>
          </ac:spMkLst>
        </pc:spChg>
        <pc:spChg chg="add del">
          <ac:chgData name="Emery, Seth" userId="S::sergn@umsystem.edu::27d83707-472b-42bc-9096-15fc7ca8a43c" providerId="AD" clId="Web-{6251BDB8-FB33-4037-8988-1396E6EBC6E4}" dt="2023-12-08T13:34:37.380" v="12"/>
          <ac:spMkLst>
            <pc:docMk/>
            <pc:sldMk cId="2365453208" sldId="269"/>
            <ac:spMk id="90" creationId="{99383C2D-F910-444C-AFBF-2A6C72EBA64D}"/>
          </ac:spMkLst>
        </pc:spChg>
        <pc:spChg chg="add del">
          <ac:chgData name="Emery, Seth" userId="S::sergn@umsystem.edu::27d83707-472b-42bc-9096-15fc7ca8a43c" providerId="AD" clId="Web-{6251BDB8-FB33-4037-8988-1396E6EBC6E4}" dt="2023-12-08T13:34:37.380" v="12"/>
          <ac:spMkLst>
            <pc:docMk/>
            <pc:sldMk cId="2365453208" sldId="269"/>
            <ac:spMk id="92" creationId="{8AC7279F-774B-48BD-8EC4-E7346A34AB1A}"/>
          </ac:spMkLst>
        </pc:spChg>
        <pc:spChg chg="add del">
          <ac:chgData name="Emery, Seth" userId="S::sergn@umsystem.edu::27d83707-472b-42bc-9096-15fc7ca8a43c" providerId="AD" clId="Web-{6251BDB8-FB33-4037-8988-1396E6EBC6E4}" dt="2023-12-08T13:34:37.380" v="12"/>
          <ac:spMkLst>
            <pc:docMk/>
            <pc:sldMk cId="2365453208" sldId="269"/>
            <ac:spMk id="94" creationId="{7DDFE527-440F-4625-B425-54376B60CE5E}"/>
          </ac:spMkLst>
        </pc:spChg>
        <pc:spChg chg="add del">
          <ac:chgData name="Emery, Seth" userId="S::sergn@umsystem.edu::27d83707-472b-42bc-9096-15fc7ca8a43c" providerId="AD" clId="Web-{6251BDB8-FB33-4037-8988-1396E6EBC6E4}" dt="2023-12-08T13:34:37.380" v="12"/>
          <ac:spMkLst>
            <pc:docMk/>
            <pc:sldMk cId="2365453208" sldId="269"/>
            <ac:spMk id="96" creationId="{8C2E4842-085B-4316-A26B-BFB4CF21553E}"/>
          </ac:spMkLst>
        </pc:spChg>
        <pc:spChg chg="add del">
          <ac:chgData name="Emery, Seth" userId="S::sergn@umsystem.edu::27d83707-472b-42bc-9096-15fc7ca8a43c" providerId="AD" clId="Web-{6251BDB8-FB33-4037-8988-1396E6EBC6E4}" dt="2023-12-08T13:34:37.380" v="12"/>
          <ac:spMkLst>
            <pc:docMk/>
            <pc:sldMk cId="2365453208" sldId="269"/>
            <ac:spMk id="98" creationId="{E8015A85-E7C2-4028-A775-8B61DA2C216A}"/>
          </ac:spMkLst>
        </pc:spChg>
        <pc:spChg chg="add del">
          <ac:chgData name="Emery, Seth" userId="S::sergn@umsystem.edu::27d83707-472b-42bc-9096-15fc7ca8a43c" providerId="AD" clId="Web-{6251BDB8-FB33-4037-8988-1396E6EBC6E4}" dt="2023-12-08T13:37:52.964" v="49"/>
          <ac:spMkLst>
            <pc:docMk/>
            <pc:sldMk cId="2365453208" sldId="269"/>
            <ac:spMk id="100" creationId="{2AD936F5-D47C-418E-957B-E67FE0AB79A7}"/>
          </ac:spMkLst>
        </pc:spChg>
        <pc:spChg chg="add del">
          <ac:chgData name="Emery, Seth" userId="S::sergn@umsystem.edu::27d83707-472b-42bc-9096-15fc7ca8a43c" providerId="AD" clId="Web-{6251BDB8-FB33-4037-8988-1396E6EBC6E4}" dt="2023-12-08T13:37:52.964" v="49"/>
          <ac:spMkLst>
            <pc:docMk/>
            <pc:sldMk cId="2365453208" sldId="269"/>
            <ac:spMk id="101" creationId="{E383D63D-AFF6-450E-9563-88C596AE6E07}"/>
          </ac:spMkLst>
        </pc:spChg>
        <pc:spChg chg="add del">
          <ac:chgData name="Emery, Seth" userId="S::sergn@umsystem.edu::27d83707-472b-42bc-9096-15fc7ca8a43c" providerId="AD" clId="Web-{6251BDB8-FB33-4037-8988-1396E6EBC6E4}" dt="2023-12-08T13:37:52.964" v="49"/>
          <ac:spMkLst>
            <pc:docMk/>
            <pc:sldMk cId="2365453208" sldId="269"/>
            <ac:spMk id="102" creationId="{1E16AD71-390C-4868-A5FB-5EB087437182}"/>
          </ac:spMkLst>
        </pc:spChg>
        <pc:spChg chg="add del">
          <ac:chgData name="Emery, Seth" userId="S::sergn@umsystem.edu::27d83707-472b-42bc-9096-15fc7ca8a43c" providerId="AD" clId="Web-{6251BDB8-FB33-4037-8988-1396E6EBC6E4}" dt="2023-12-08T13:37:52.964" v="49"/>
          <ac:spMkLst>
            <pc:docMk/>
            <pc:sldMk cId="2365453208" sldId="269"/>
            <ac:spMk id="103" creationId="{831BE33D-0E67-4BB0-8A1B-581C9F3C48C0}"/>
          </ac:spMkLst>
        </pc:spChg>
        <pc:spChg chg="add del">
          <ac:chgData name="Emery, Seth" userId="S::sergn@umsystem.edu::27d83707-472b-42bc-9096-15fc7ca8a43c" providerId="AD" clId="Web-{6251BDB8-FB33-4037-8988-1396E6EBC6E4}" dt="2023-12-08T13:37:52.964" v="49"/>
          <ac:spMkLst>
            <pc:docMk/>
            <pc:sldMk cId="2365453208" sldId="269"/>
            <ac:spMk id="104" creationId="{FC428F49-D716-4BA1-9E15-BCC588E9653C}"/>
          </ac:spMkLst>
        </pc:spChg>
        <pc:spChg chg="add del">
          <ac:chgData name="Emery, Seth" userId="S::sergn@umsystem.edu::27d83707-472b-42bc-9096-15fc7ca8a43c" providerId="AD" clId="Web-{6251BDB8-FB33-4037-8988-1396E6EBC6E4}" dt="2023-12-08T13:39:25.311" v="70"/>
          <ac:spMkLst>
            <pc:docMk/>
            <pc:sldMk cId="2365453208" sldId="269"/>
            <ac:spMk id="109" creationId="{9967A5BF-44A8-4AE8-8581-84504896E3E3}"/>
          </ac:spMkLst>
        </pc:spChg>
        <pc:spChg chg="add del">
          <ac:chgData name="Emery, Seth" userId="S::sergn@umsystem.edu::27d83707-472b-42bc-9096-15fc7ca8a43c" providerId="AD" clId="Web-{6251BDB8-FB33-4037-8988-1396E6EBC6E4}" dt="2023-12-08T13:39:25.311" v="70"/>
          <ac:spMkLst>
            <pc:docMk/>
            <pc:sldMk cId="2365453208" sldId="269"/>
            <ac:spMk id="111" creationId="{9E831BE6-F538-450D-A102-77E331DBA150}"/>
          </ac:spMkLst>
        </pc:spChg>
        <pc:spChg chg="add del">
          <ac:chgData name="Emery, Seth" userId="S::sergn@umsystem.edu::27d83707-472b-42bc-9096-15fc7ca8a43c" providerId="AD" clId="Web-{6251BDB8-FB33-4037-8988-1396E6EBC6E4}" dt="2023-12-08T13:39:25.311" v="70"/>
          <ac:spMkLst>
            <pc:docMk/>
            <pc:sldMk cId="2365453208" sldId="269"/>
            <ac:spMk id="113" creationId="{E83E09E7-0061-4077-9ADD-08E5AEA40257}"/>
          </ac:spMkLst>
        </pc:spChg>
        <pc:spChg chg="add del">
          <ac:chgData name="Emery, Seth" userId="S::sergn@umsystem.edu::27d83707-472b-42bc-9096-15fc7ca8a43c" providerId="AD" clId="Web-{6251BDB8-FB33-4037-8988-1396E6EBC6E4}" dt="2023-12-08T13:39:25.311" v="70"/>
          <ac:spMkLst>
            <pc:docMk/>
            <pc:sldMk cId="2365453208" sldId="269"/>
            <ac:spMk id="115" creationId="{6FED48AF-065C-4589-8EFA-3D4061FC0070}"/>
          </ac:spMkLst>
        </pc:spChg>
        <pc:spChg chg="add del">
          <ac:chgData name="Emery, Seth" userId="S::sergn@umsystem.edu::27d83707-472b-42bc-9096-15fc7ca8a43c" providerId="AD" clId="Web-{6251BDB8-FB33-4037-8988-1396E6EBC6E4}" dt="2023-12-08T13:39:02.076" v="59"/>
          <ac:spMkLst>
            <pc:docMk/>
            <pc:sldMk cId="2365453208" sldId="269"/>
            <ac:spMk id="120" creationId="{118310A3-1517-431E-A8FC-5E6F018BC69B}"/>
          </ac:spMkLst>
        </pc:spChg>
        <pc:spChg chg="add del">
          <ac:chgData name="Emery, Seth" userId="S::sergn@umsystem.edu::27d83707-472b-42bc-9096-15fc7ca8a43c" providerId="AD" clId="Web-{6251BDB8-FB33-4037-8988-1396E6EBC6E4}" dt="2023-12-08T13:39:02.076" v="59"/>
          <ac:spMkLst>
            <pc:docMk/>
            <pc:sldMk cId="2365453208" sldId="269"/>
            <ac:spMk id="122" creationId="{7F23E396-BE04-4D91-89A5-24877C3E96D3}"/>
          </ac:spMkLst>
        </pc:spChg>
        <pc:spChg chg="add del">
          <ac:chgData name="Emery, Seth" userId="S::sergn@umsystem.edu::27d83707-472b-42bc-9096-15fc7ca8a43c" providerId="AD" clId="Web-{6251BDB8-FB33-4037-8988-1396E6EBC6E4}" dt="2023-12-08T13:39:02.076" v="59"/>
          <ac:spMkLst>
            <pc:docMk/>
            <pc:sldMk cId="2365453208" sldId="269"/>
            <ac:spMk id="124" creationId="{3250CC05-D6B0-42F7-9792-8677B5394814}"/>
          </ac:spMkLst>
        </pc:spChg>
        <pc:spChg chg="add del">
          <ac:chgData name="Emery, Seth" userId="S::sergn@umsystem.edu::27d83707-472b-42bc-9096-15fc7ca8a43c" providerId="AD" clId="Web-{6251BDB8-FB33-4037-8988-1396E6EBC6E4}" dt="2023-12-08T13:39:02.076" v="59"/>
          <ac:spMkLst>
            <pc:docMk/>
            <pc:sldMk cId="2365453208" sldId="269"/>
            <ac:spMk id="126" creationId="{B0704962-EC61-43A0-B8F5-F0E73686A3B5}"/>
          </ac:spMkLst>
        </pc:spChg>
        <pc:spChg chg="add del">
          <ac:chgData name="Emery, Seth" userId="S::sergn@umsystem.edu::27d83707-472b-42bc-9096-15fc7ca8a43c" providerId="AD" clId="Web-{6251BDB8-FB33-4037-8988-1396E6EBC6E4}" dt="2023-12-08T13:39:02.076" v="59"/>
          <ac:spMkLst>
            <pc:docMk/>
            <pc:sldMk cId="2365453208" sldId="269"/>
            <ac:spMk id="128" creationId="{90DBC3A1-652F-4058-94C8-0F512D44281A}"/>
          </ac:spMkLst>
        </pc:spChg>
        <pc:spChg chg="add del">
          <ac:chgData name="Emery, Seth" userId="S::sergn@umsystem.edu::27d83707-472b-42bc-9096-15fc7ca8a43c" providerId="AD" clId="Web-{6251BDB8-FB33-4037-8988-1396E6EBC6E4}" dt="2023-12-08T13:39:02.076" v="59"/>
          <ac:spMkLst>
            <pc:docMk/>
            <pc:sldMk cId="2365453208" sldId="269"/>
            <ac:spMk id="130" creationId="{5A205CC8-8A08-4581-B9ED-683CF3A04470}"/>
          </ac:spMkLst>
        </pc:spChg>
        <pc:spChg chg="add del">
          <ac:chgData name="Emery, Seth" userId="S::sergn@umsystem.edu::27d83707-472b-42bc-9096-15fc7ca8a43c" providerId="AD" clId="Web-{6251BDB8-FB33-4037-8988-1396E6EBC6E4}" dt="2023-12-08T13:39:02.076" v="59"/>
          <ac:spMkLst>
            <pc:docMk/>
            <pc:sldMk cId="2365453208" sldId="269"/>
            <ac:spMk id="132" creationId="{346213D2-D46D-4305-94F6-BD88087DD7D5}"/>
          </ac:spMkLst>
        </pc:spChg>
        <pc:spChg chg="add del">
          <ac:chgData name="Emery, Seth" userId="S::sergn@umsystem.edu::27d83707-472b-42bc-9096-15fc7ca8a43c" providerId="AD" clId="Web-{6251BDB8-FB33-4037-8988-1396E6EBC6E4}" dt="2023-12-08T13:39:02.076" v="59"/>
          <ac:spMkLst>
            <pc:docMk/>
            <pc:sldMk cId="2365453208" sldId="269"/>
            <ac:spMk id="134" creationId="{0D090A5C-3625-4701-8C21-52969B3A7BC9}"/>
          </ac:spMkLst>
        </pc:spChg>
        <pc:spChg chg="add del">
          <ac:chgData name="Emery, Seth" userId="S::sergn@umsystem.edu::27d83707-472b-42bc-9096-15fc7ca8a43c" providerId="AD" clId="Web-{6251BDB8-FB33-4037-8988-1396E6EBC6E4}" dt="2023-12-08T13:39:08.201" v="61"/>
          <ac:spMkLst>
            <pc:docMk/>
            <pc:sldMk cId="2365453208" sldId="269"/>
            <ac:spMk id="136" creationId="{34A4B7B9-9BC1-49B5-A20E-154D21F978E2}"/>
          </ac:spMkLst>
        </pc:spChg>
        <pc:spChg chg="add del">
          <ac:chgData name="Emery, Seth" userId="S::sergn@umsystem.edu::27d83707-472b-42bc-9096-15fc7ca8a43c" providerId="AD" clId="Web-{6251BDB8-FB33-4037-8988-1396E6EBC6E4}" dt="2023-12-08T13:39:08.201" v="61"/>
          <ac:spMkLst>
            <pc:docMk/>
            <pc:sldMk cId="2365453208" sldId="269"/>
            <ac:spMk id="137" creationId="{FE2B1B2C-7545-4127-81AC-9389DF4229A1}"/>
          </ac:spMkLst>
        </pc:spChg>
        <pc:spChg chg="add del">
          <ac:chgData name="Emery, Seth" userId="S::sergn@umsystem.edu::27d83707-472b-42bc-9096-15fc7ca8a43c" providerId="AD" clId="Web-{6251BDB8-FB33-4037-8988-1396E6EBC6E4}" dt="2023-12-08T13:39:08.201" v="61"/>
          <ac:spMkLst>
            <pc:docMk/>
            <pc:sldMk cId="2365453208" sldId="269"/>
            <ac:spMk id="138" creationId="{47D310F0-DF56-4836-B600-DA0D2DCE169F}"/>
          </ac:spMkLst>
        </pc:spChg>
        <pc:spChg chg="add del">
          <ac:chgData name="Emery, Seth" userId="S::sergn@umsystem.edu::27d83707-472b-42bc-9096-15fc7ca8a43c" providerId="AD" clId="Web-{6251BDB8-FB33-4037-8988-1396E6EBC6E4}" dt="2023-12-08T13:39:08.201" v="61"/>
          <ac:spMkLst>
            <pc:docMk/>
            <pc:sldMk cId="2365453208" sldId="269"/>
            <ac:spMk id="139" creationId="{BDD3F83B-131C-44EB-B983-57BBE56077B6}"/>
          </ac:spMkLst>
        </pc:spChg>
        <pc:spChg chg="add del">
          <ac:chgData name="Emery, Seth" userId="S::sergn@umsystem.edu::27d83707-472b-42bc-9096-15fc7ca8a43c" providerId="AD" clId="Web-{6251BDB8-FB33-4037-8988-1396E6EBC6E4}" dt="2023-12-08T13:39:08.201" v="61"/>
          <ac:spMkLst>
            <pc:docMk/>
            <pc:sldMk cId="2365453208" sldId="269"/>
            <ac:spMk id="140" creationId="{DAF8FD60-7BF6-4532-BEDC-9201E154B960}"/>
          </ac:spMkLst>
        </pc:spChg>
        <pc:spChg chg="add del">
          <ac:chgData name="Emery, Seth" userId="S::sergn@umsystem.edu::27d83707-472b-42bc-9096-15fc7ca8a43c" providerId="AD" clId="Web-{6251BDB8-FB33-4037-8988-1396E6EBC6E4}" dt="2023-12-08T13:39:12.389" v="63"/>
          <ac:spMkLst>
            <pc:docMk/>
            <pc:sldMk cId="2365453208" sldId="269"/>
            <ac:spMk id="142" creationId="{118310A3-1517-431E-A8FC-5E6F018BC69B}"/>
          </ac:spMkLst>
        </pc:spChg>
        <pc:spChg chg="add del">
          <ac:chgData name="Emery, Seth" userId="S::sergn@umsystem.edu::27d83707-472b-42bc-9096-15fc7ca8a43c" providerId="AD" clId="Web-{6251BDB8-FB33-4037-8988-1396E6EBC6E4}" dt="2023-12-08T13:39:12.389" v="63"/>
          <ac:spMkLst>
            <pc:docMk/>
            <pc:sldMk cId="2365453208" sldId="269"/>
            <ac:spMk id="143" creationId="{7F23E396-BE04-4D91-89A5-24877C3E96D3}"/>
          </ac:spMkLst>
        </pc:spChg>
        <pc:spChg chg="add del">
          <ac:chgData name="Emery, Seth" userId="S::sergn@umsystem.edu::27d83707-472b-42bc-9096-15fc7ca8a43c" providerId="AD" clId="Web-{6251BDB8-FB33-4037-8988-1396E6EBC6E4}" dt="2023-12-08T13:39:12.389" v="63"/>
          <ac:spMkLst>
            <pc:docMk/>
            <pc:sldMk cId="2365453208" sldId="269"/>
            <ac:spMk id="144" creationId="{3250CC05-D6B0-42F7-9792-8677B5394814}"/>
          </ac:spMkLst>
        </pc:spChg>
        <pc:spChg chg="add del">
          <ac:chgData name="Emery, Seth" userId="S::sergn@umsystem.edu::27d83707-472b-42bc-9096-15fc7ca8a43c" providerId="AD" clId="Web-{6251BDB8-FB33-4037-8988-1396E6EBC6E4}" dt="2023-12-08T13:39:12.389" v="63"/>
          <ac:spMkLst>
            <pc:docMk/>
            <pc:sldMk cId="2365453208" sldId="269"/>
            <ac:spMk id="145" creationId="{B0704962-EC61-43A0-B8F5-F0E73686A3B5}"/>
          </ac:spMkLst>
        </pc:spChg>
        <pc:spChg chg="add del">
          <ac:chgData name="Emery, Seth" userId="S::sergn@umsystem.edu::27d83707-472b-42bc-9096-15fc7ca8a43c" providerId="AD" clId="Web-{6251BDB8-FB33-4037-8988-1396E6EBC6E4}" dt="2023-12-08T13:39:12.389" v="63"/>
          <ac:spMkLst>
            <pc:docMk/>
            <pc:sldMk cId="2365453208" sldId="269"/>
            <ac:spMk id="146" creationId="{90DBC3A1-652F-4058-94C8-0F512D44281A}"/>
          </ac:spMkLst>
        </pc:spChg>
        <pc:spChg chg="add del">
          <ac:chgData name="Emery, Seth" userId="S::sergn@umsystem.edu::27d83707-472b-42bc-9096-15fc7ca8a43c" providerId="AD" clId="Web-{6251BDB8-FB33-4037-8988-1396E6EBC6E4}" dt="2023-12-08T13:39:12.389" v="63"/>
          <ac:spMkLst>
            <pc:docMk/>
            <pc:sldMk cId="2365453208" sldId="269"/>
            <ac:spMk id="147" creationId="{5A205CC8-8A08-4581-B9ED-683CF3A04470}"/>
          </ac:spMkLst>
        </pc:spChg>
        <pc:spChg chg="add del">
          <ac:chgData name="Emery, Seth" userId="S::sergn@umsystem.edu::27d83707-472b-42bc-9096-15fc7ca8a43c" providerId="AD" clId="Web-{6251BDB8-FB33-4037-8988-1396E6EBC6E4}" dt="2023-12-08T13:39:12.389" v="63"/>
          <ac:spMkLst>
            <pc:docMk/>
            <pc:sldMk cId="2365453208" sldId="269"/>
            <ac:spMk id="148" creationId="{346213D2-D46D-4305-94F6-BD88087DD7D5}"/>
          </ac:spMkLst>
        </pc:spChg>
        <pc:spChg chg="add del">
          <ac:chgData name="Emery, Seth" userId="S::sergn@umsystem.edu::27d83707-472b-42bc-9096-15fc7ca8a43c" providerId="AD" clId="Web-{6251BDB8-FB33-4037-8988-1396E6EBC6E4}" dt="2023-12-08T13:39:12.389" v="63"/>
          <ac:spMkLst>
            <pc:docMk/>
            <pc:sldMk cId="2365453208" sldId="269"/>
            <ac:spMk id="149" creationId="{0D090A5C-3625-4701-8C21-52969B3A7BC9}"/>
          </ac:spMkLst>
        </pc:spChg>
        <pc:spChg chg="add del">
          <ac:chgData name="Emery, Seth" userId="S::sergn@umsystem.edu::27d83707-472b-42bc-9096-15fc7ca8a43c" providerId="AD" clId="Web-{6251BDB8-FB33-4037-8988-1396E6EBC6E4}" dt="2023-12-08T13:39:21.936" v="65"/>
          <ac:spMkLst>
            <pc:docMk/>
            <pc:sldMk cId="2365453208" sldId="269"/>
            <ac:spMk id="151" creationId="{B2A156CE-8696-4D8D-84F7-D82FE26A17E2}"/>
          </ac:spMkLst>
        </pc:spChg>
        <pc:spChg chg="add del">
          <ac:chgData name="Emery, Seth" userId="S::sergn@umsystem.edu::27d83707-472b-42bc-9096-15fc7ca8a43c" providerId="AD" clId="Web-{6251BDB8-FB33-4037-8988-1396E6EBC6E4}" dt="2023-12-08T13:39:21.936" v="65"/>
          <ac:spMkLst>
            <pc:docMk/>
            <pc:sldMk cId="2365453208" sldId="269"/>
            <ac:spMk id="152" creationId="{934D16A7-D145-4F4D-85FA-0AA36225E206}"/>
          </ac:spMkLst>
        </pc:spChg>
        <pc:spChg chg="add del">
          <ac:chgData name="Emery, Seth" userId="S::sergn@umsystem.edu::27d83707-472b-42bc-9096-15fc7ca8a43c" providerId="AD" clId="Web-{6251BDB8-FB33-4037-8988-1396E6EBC6E4}" dt="2023-12-08T13:39:21.936" v="65"/>
          <ac:spMkLst>
            <pc:docMk/>
            <pc:sldMk cId="2365453208" sldId="269"/>
            <ac:spMk id="153" creationId="{43E53837-D873-49C2-8EAD-41EE70573B60}"/>
          </ac:spMkLst>
        </pc:spChg>
        <pc:spChg chg="add del">
          <ac:chgData name="Emery, Seth" userId="S::sergn@umsystem.edu::27d83707-472b-42bc-9096-15fc7ca8a43c" providerId="AD" clId="Web-{6251BDB8-FB33-4037-8988-1396E6EBC6E4}" dt="2023-12-08T13:39:21.936" v="65"/>
          <ac:spMkLst>
            <pc:docMk/>
            <pc:sldMk cId="2365453208" sldId="269"/>
            <ac:spMk id="154" creationId="{D6623120-73A4-492C-AD14-18F6861C81E7}"/>
          </ac:spMkLst>
        </pc:spChg>
        <pc:spChg chg="add del">
          <ac:chgData name="Emery, Seth" userId="S::sergn@umsystem.edu::27d83707-472b-42bc-9096-15fc7ca8a43c" providerId="AD" clId="Web-{6251BDB8-FB33-4037-8988-1396E6EBC6E4}" dt="2023-12-08T13:39:21.936" v="65"/>
          <ac:spMkLst>
            <pc:docMk/>
            <pc:sldMk cId="2365453208" sldId="269"/>
            <ac:spMk id="155" creationId="{51CE2E04-09D7-4BCE-BED1-CF620E068DEA}"/>
          </ac:spMkLst>
        </pc:spChg>
        <pc:spChg chg="add del">
          <ac:chgData name="Emery, Seth" userId="S::sergn@umsystem.edu::27d83707-472b-42bc-9096-15fc7ca8a43c" providerId="AD" clId="Web-{6251BDB8-FB33-4037-8988-1396E6EBC6E4}" dt="2023-12-08T13:39:21.936" v="65"/>
          <ac:spMkLst>
            <pc:docMk/>
            <pc:sldMk cId="2365453208" sldId="269"/>
            <ac:spMk id="156" creationId="{145F1F0E-2898-45F7-8F5D-2AAF63F79F29}"/>
          </ac:spMkLst>
        </pc:spChg>
        <pc:spChg chg="add del">
          <ac:chgData name="Emery, Seth" userId="S::sergn@umsystem.edu::27d83707-472b-42bc-9096-15fc7ca8a43c" providerId="AD" clId="Web-{6251BDB8-FB33-4037-8988-1396E6EBC6E4}" dt="2023-12-08T13:39:21.936" v="65"/>
          <ac:spMkLst>
            <pc:docMk/>
            <pc:sldMk cId="2365453208" sldId="269"/>
            <ac:spMk id="157" creationId="{DB2E5E2E-7396-4F2F-867D-6E19924828D3}"/>
          </ac:spMkLst>
        </pc:spChg>
        <pc:spChg chg="add del">
          <ac:chgData name="Emery, Seth" userId="S::sergn@umsystem.edu::27d83707-472b-42bc-9096-15fc7ca8a43c" providerId="AD" clId="Web-{6251BDB8-FB33-4037-8988-1396E6EBC6E4}" dt="2023-12-08T13:39:21.936" v="65"/>
          <ac:spMkLst>
            <pc:docMk/>
            <pc:sldMk cId="2365453208" sldId="269"/>
            <ac:spMk id="158" creationId="{6DF53C91-B94B-43A7-A118-F05F456CE0AA}"/>
          </ac:spMkLst>
        </pc:spChg>
        <pc:spChg chg="add del">
          <ac:chgData name="Emery, Seth" userId="S::sergn@umsystem.edu::27d83707-472b-42bc-9096-15fc7ca8a43c" providerId="AD" clId="Web-{6251BDB8-FB33-4037-8988-1396E6EBC6E4}" dt="2023-12-08T13:39:23.936" v="67"/>
          <ac:spMkLst>
            <pc:docMk/>
            <pc:sldMk cId="2365453208" sldId="269"/>
            <ac:spMk id="160" creationId="{2AD936F5-D47C-418E-957B-E67FE0AB79A7}"/>
          </ac:spMkLst>
        </pc:spChg>
        <pc:spChg chg="add del">
          <ac:chgData name="Emery, Seth" userId="S::sergn@umsystem.edu::27d83707-472b-42bc-9096-15fc7ca8a43c" providerId="AD" clId="Web-{6251BDB8-FB33-4037-8988-1396E6EBC6E4}" dt="2023-12-08T13:39:23.936" v="67"/>
          <ac:spMkLst>
            <pc:docMk/>
            <pc:sldMk cId="2365453208" sldId="269"/>
            <ac:spMk id="161" creationId="{E383D63D-AFF6-450E-9563-88C596AE6E07}"/>
          </ac:spMkLst>
        </pc:spChg>
        <pc:spChg chg="add del">
          <ac:chgData name="Emery, Seth" userId="S::sergn@umsystem.edu::27d83707-472b-42bc-9096-15fc7ca8a43c" providerId="AD" clId="Web-{6251BDB8-FB33-4037-8988-1396E6EBC6E4}" dt="2023-12-08T13:39:23.936" v="67"/>
          <ac:spMkLst>
            <pc:docMk/>
            <pc:sldMk cId="2365453208" sldId="269"/>
            <ac:spMk id="162" creationId="{1E16AD71-390C-4868-A5FB-5EB087437182}"/>
          </ac:spMkLst>
        </pc:spChg>
        <pc:spChg chg="add del">
          <ac:chgData name="Emery, Seth" userId="S::sergn@umsystem.edu::27d83707-472b-42bc-9096-15fc7ca8a43c" providerId="AD" clId="Web-{6251BDB8-FB33-4037-8988-1396E6EBC6E4}" dt="2023-12-08T13:39:23.936" v="67"/>
          <ac:spMkLst>
            <pc:docMk/>
            <pc:sldMk cId="2365453208" sldId="269"/>
            <ac:spMk id="163" creationId="{831BE33D-0E67-4BB0-8A1B-581C9F3C48C0}"/>
          </ac:spMkLst>
        </pc:spChg>
        <pc:spChg chg="add del">
          <ac:chgData name="Emery, Seth" userId="S::sergn@umsystem.edu::27d83707-472b-42bc-9096-15fc7ca8a43c" providerId="AD" clId="Web-{6251BDB8-FB33-4037-8988-1396E6EBC6E4}" dt="2023-12-08T13:39:23.936" v="67"/>
          <ac:spMkLst>
            <pc:docMk/>
            <pc:sldMk cId="2365453208" sldId="269"/>
            <ac:spMk id="164" creationId="{FC428F49-D716-4BA1-9E15-BCC588E9653C}"/>
          </ac:spMkLst>
        </pc:spChg>
        <pc:spChg chg="add del">
          <ac:chgData name="Emery, Seth" userId="S::sergn@umsystem.edu::27d83707-472b-42bc-9096-15fc7ca8a43c" providerId="AD" clId="Web-{6251BDB8-FB33-4037-8988-1396E6EBC6E4}" dt="2023-12-08T13:39:25.311" v="69"/>
          <ac:spMkLst>
            <pc:docMk/>
            <pc:sldMk cId="2365453208" sldId="269"/>
            <ac:spMk id="166" creationId="{ADB08581-279A-478B-83DD-945E4CB34E45}"/>
          </ac:spMkLst>
        </pc:spChg>
        <pc:spChg chg="add del">
          <ac:chgData name="Emery, Seth" userId="S::sergn@umsystem.edu::27d83707-472b-42bc-9096-15fc7ca8a43c" providerId="AD" clId="Web-{6251BDB8-FB33-4037-8988-1396E6EBC6E4}" dt="2023-12-08T13:39:25.311" v="69"/>
          <ac:spMkLst>
            <pc:docMk/>
            <pc:sldMk cId="2365453208" sldId="269"/>
            <ac:spMk id="167" creationId="{21E40D98-2DD7-4DBC-9170-584D5BA2D395}"/>
          </ac:spMkLst>
        </pc:spChg>
        <pc:spChg chg="add del">
          <ac:chgData name="Emery, Seth" userId="S::sergn@umsystem.edu::27d83707-472b-42bc-9096-15fc7ca8a43c" providerId="AD" clId="Web-{6251BDB8-FB33-4037-8988-1396E6EBC6E4}" dt="2023-12-08T13:39:25.311" v="69"/>
          <ac:spMkLst>
            <pc:docMk/>
            <pc:sldMk cId="2365453208" sldId="269"/>
            <ac:spMk id="168" creationId="{56F5A787-B406-4A79-B561-57041C4B02A0}"/>
          </ac:spMkLst>
        </pc:spChg>
        <pc:spChg chg="add del">
          <ac:chgData name="Emery, Seth" userId="S::sergn@umsystem.edu::27d83707-472b-42bc-9096-15fc7ca8a43c" providerId="AD" clId="Web-{6251BDB8-FB33-4037-8988-1396E6EBC6E4}" dt="2023-12-08T13:39:25.311" v="69"/>
          <ac:spMkLst>
            <pc:docMk/>
            <pc:sldMk cId="2365453208" sldId="269"/>
            <ac:spMk id="169" creationId="{955181D4-11EC-4956-A2C8-692F817F9B20}"/>
          </ac:spMkLst>
        </pc:spChg>
        <pc:spChg chg="add del">
          <ac:chgData name="Emery, Seth" userId="S::sergn@umsystem.edu::27d83707-472b-42bc-9096-15fc7ca8a43c" providerId="AD" clId="Web-{6251BDB8-FB33-4037-8988-1396E6EBC6E4}" dt="2023-12-08T13:39:25.311" v="69"/>
          <ac:spMkLst>
            <pc:docMk/>
            <pc:sldMk cId="2365453208" sldId="269"/>
            <ac:spMk id="170" creationId="{099E8A2F-AA0B-4EF3-B1A2-EE207B6C275F}"/>
          </ac:spMkLst>
        </pc:spChg>
        <pc:spChg chg="add del">
          <ac:chgData name="Emery, Seth" userId="S::sergn@umsystem.edu::27d83707-472b-42bc-9096-15fc7ca8a43c" providerId="AD" clId="Web-{6251BDB8-FB33-4037-8988-1396E6EBC6E4}" dt="2023-12-08T13:39:25.311" v="69"/>
          <ac:spMkLst>
            <pc:docMk/>
            <pc:sldMk cId="2365453208" sldId="269"/>
            <ac:spMk id="171" creationId="{1B494732-C30A-473D-875A-C87217656663}"/>
          </ac:spMkLst>
        </pc:spChg>
        <pc:spChg chg="add">
          <ac:chgData name="Emery, Seth" userId="S::sergn@umsystem.edu::27d83707-472b-42bc-9096-15fc7ca8a43c" providerId="AD" clId="Web-{6251BDB8-FB33-4037-8988-1396E6EBC6E4}" dt="2023-12-08T13:39:25.311" v="70"/>
          <ac:spMkLst>
            <pc:docMk/>
            <pc:sldMk cId="2365453208" sldId="269"/>
            <ac:spMk id="173" creationId="{9967A5BF-44A8-4AE8-8581-84504896E3E3}"/>
          </ac:spMkLst>
        </pc:spChg>
        <pc:spChg chg="add">
          <ac:chgData name="Emery, Seth" userId="S::sergn@umsystem.edu::27d83707-472b-42bc-9096-15fc7ca8a43c" providerId="AD" clId="Web-{6251BDB8-FB33-4037-8988-1396E6EBC6E4}" dt="2023-12-08T13:39:25.311" v="70"/>
          <ac:spMkLst>
            <pc:docMk/>
            <pc:sldMk cId="2365453208" sldId="269"/>
            <ac:spMk id="174" creationId="{9E831BE6-F538-450D-A102-77E331DBA150}"/>
          </ac:spMkLst>
        </pc:spChg>
        <pc:spChg chg="add">
          <ac:chgData name="Emery, Seth" userId="S::sergn@umsystem.edu::27d83707-472b-42bc-9096-15fc7ca8a43c" providerId="AD" clId="Web-{6251BDB8-FB33-4037-8988-1396E6EBC6E4}" dt="2023-12-08T13:39:25.311" v="70"/>
          <ac:spMkLst>
            <pc:docMk/>
            <pc:sldMk cId="2365453208" sldId="269"/>
            <ac:spMk id="175" creationId="{E83E09E7-0061-4077-9ADD-08E5AEA40257}"/>
          </ac:spMkLst>
        </pc:spChg>
        <pc:spChg chg="add">
          <ac:chgData name="Emery, Seth" userId="S::sergn@umsystem.edu::27d83707-472b-42bc-9096-15fc7ca8a43c" providerId="AD" clId="Web-{6251BDB8-FB33-4037-8988-1396E6EBC6E4}" dt="2023-12-08T13:39:25.311" v="70"/>
          <ac:spMkLst>
            <pc:docMk/>
            <pc:sldMk cId="2365453208" sldId="269"/>
            <ac:spMk id="176" creationId="{6FED48AF-065C-4589-8EFA-3D4061FC0070}"/>
          </ac:spMkLst>
        </pc:spChg>
        <pc:picChg chg="mod ord">
          <ac:chgData name="Emery, Seth" userId="S::sergn@umsystem.edu::27d83707-472b-42bc-9096-15fc7ca8a43c" providerId="AD" clId="Web-{6251BDB8-FB33-4037-8988-1396E6EBC6E4}" dt="2023-12-08T13:41:03.736" v="93" actId="1076"/>
          <ac:picMkLst>
            <pc:docMk/>
            <pc:sldMk cId="2365453208" sldId="269"/>
            <ac:picMk id="2" creationId="{BC632AB9-41C4-ECE6-5EBE-7C2F1A0B9F48}"/>
          </ac:picMkLst>
        </pc:picChg>
        <pc:picChg chg="del mod">
          <ac:chgData name="Emery, Seth" userId="S::sergn@umsystem.edu::27d83707-472b-42bc-9096-15fc7ca8a43c" providerId="AD" clId="Web-{6251BDB8-FB33-4037-8988-1396E6EBC6E4}" dt="2023-12-08T13:34:09.817" v="6"/>
          <ac:picMkLst>
            <pc:docMk/>
            <pc:sldMk cId="2365453208" sldId="269"/>
            <ac:picMk id="3" creationId="{968433A3-7305-9F9B-DCF5-1C2C116F6770}"/>
          </ac:picMkLst>
        </pc:picChg>
        <pc:picChg chg="mod ord">
          <ac:chgData name="Emery, Seth" userId="S::sergn@umsystem.edu::27d83707-472b-42bc-9096-15fc7ca8a43c" providerId="AD" clId="Web-{6251BDB8-FB33-4037-8988-1396E6EBC6E4}" dt="2023-12-08T13:40:48.517" v="89" actId="1076"/>
          <ac:picMkLst>
            <pc:docMk/>
            <pc:sldMk cId="2365453208" sldId="269"/>
            <ac:picMk id="4" creationId="{175C7258-26CA-60E3-8189-33654B13E371}"/>
          </ac:picMkLst>
        </pc:picChg>
        <pc:picChg chg="mod ord">
          <ac:chgData name="Emery, Seth" userId="S::sergn@umsystem.edu::27d83707-472b-42bc-9096-15fc7ca8a43c" providerId="AD" clId="Web-{6251BDB8-FB33-4037-8988-1396E6EBC6E4}" dt="2023-12-08T13:41:06.924" v="94" actId="1076"/>
          <ac:picMkLst>
            <pc:docMk/>
            <pc:sldMk cId="2365453208" sldId="269"/>
            <ac:picMk id="5" creationId="{3B898A54-C492-09F3-8496-1ADD6F133214}"/>
          </ac:picMkLst>
        </pc:picChg>
        <pc:picChg chg="add del mod">
          <ac:chgData name="Emery, Seth" userId="S::sergn@umsystem.edu::27d83707-472b-42bc-9096-15fc7ca8a43c" providerId="AD" clId="Web-{6251BDB8-FB33-4037-8988-1396E6EBC6E4}" dt="2023-12-08T13:38:16.856" v="51"/>
          <ac:picMkLst>
            <pc:docMk/>
            <pc:sldMk cId="2365453208" sldId="269"/>
            <ac:picMk id="6" creationId="{89238EAB-D638-59D0-4E2F-D9E3BFA3111A}"/>
          </ac:picMkLst>
        </pc:picChg>
        <pc:picChg chg="add del mod ord">
          <ac:chgData name="Emery, Seth" userId="S::sergn@umsystem.edu::27d83707-472b-42bc-9096-15fc7ca8a43c" providerId="AD" clId="Web-{6251BDB8-FB33-4037-8988-1396E6EBC6E4}" dt="2023-12-08T13:39:35.702" v="71"/>
          <ac:picMkLst>
            <pc:docMk/>
            <pc:sldMk cId="2365453208" sldId="269"/>
            <ac:picMk id="7" creationId="{83A9B849-3345-156E-E2C1-E766C4073788}"/>
          </ac:picMkLst>
        </pc:picChg>
        <pc:picChg chg="add del mod">
          <ac:chgData name="Emery, Seth" userId="S::sergn@umsystem.edu::27d83707-472b-42bc-9096-15fc7ca8a43c" providerId="AD" clId="Web-{6251BDB8-FB33-4037-8988-1396E6EBC6E4}" dt="2023-12-08T13:39:39.515" v="73"/>
          <ac:picMkLst>
            <pc:docMk/>
            <pc:sldMk cId="2365453208" sldId="269"/>
            <ac:picMk id="8" creationId="{BCF64CD5-B930-BB54-A3B7-F5271654C92F}"/>
          </ac:picMkLst>
        </pc:picChg>
        <pc:picChg chg="add mod">
          <ac:chgData name="Emery, Seth" userId="S::sergn@umsystem.edu::27d83707-472b-42bc-9096-15fc7ca8a43c" providerId="AD" clId="Web-{6251BDB8-FB33-4037-8988-1396E6EBC6E4}" dt="2023-12-08T13:41:11.377" v="95" actId="1076"/>
          <ac:picMkLst>
            <pc:docMk/>
            <pc:sldMk cId="2365453208" sldId="269"/>
            <ac:picMk id="10" creationId="{005117E4-04D1-9E16-A46D-6CFFA6C2D953}"/>
          </ac:picMkLst>
        </pc:picChg>
        <pc:cxnChg chg="add del">
          <ac:chgData name="Emery, Seth" userId="S::sergn@umsystem.edu::27d83707-472b-42bc-9096-15fc7ca8a43c" providerId="AD" clId="Web-{6251BDB8-FB33-4037-8988-1396E6EBC6E4}" dt="2023-12-08T13:34:37.396" v="13"/>
          <ac:cxnSpMkLst>
            <pc:docMk/>
            <pc:sldMk cId="2365453208" sldId="269"/>
            <ac:cxnSpMk id="65" creationId="{28CA55E4-1295-45C8-BA05-5A9E705B749A}"/>
          </ac:cxnSpMkLst>
        </pc:cxnChg>
        <pc:cxnChg chg="add del">
          <ac:chgData name="Emery, Seth" userId="S::sergn@umsystem.edu::27d83707-472b-42bc-9096-15fc7ca8a43c" providerId="AD" clId="Web-{6251BDB8-FB33-4037-8988-1396E6EBC6E4}" dt="2023-12-08T13:34:37.396" v="13"/>
          <ac:cxnSpMkLst>
            <pc:docMk/>
            <pc:sldMk cId="2365453208" sldId="269"/>
            <ac:cxnSpMk id="67" creationId="{91B6081D-D3E8-4209-B85B-EB1C655A6272}"/>
          </ac:cxnSpMkLst>
        </pc:cxnChg>
        <pc:cxnChg chg="add del">
          <ac:chgData name="Emery, Seth" userId="S::sergn@umsystem.edu::27d83707-472b-42bc-9096-15fc7ca8a43c" providerId="AD" clId="Web-{6251BDB8-FB33-4037-8988-1396E6EBC6E4}" dt="2023-12-08T13:34:37.396" v="13"/>
          <ac:cxnSpMkLst>
            <pc:docMk/>
            <pc:sldMk cId="2365453208" sldId="269"/>
            <ac:cxnSpMk id="69" creationId="{08C5794E-A9A1-4A23-AF68-C79A7822334C}"/>
          </ac:cxnSpMkLst>
        </pc:cxnChg>
      </pc:sldChg>
      <pc:sldChg chg="addSp delSp modSp new mod setBg">
        <pc:chgData name="Emery, Seth" userId="S::sergn@umsystem.edu::27d83707-472b-42bc-9096-15fc7ca8a43c" providerId="AD" clId="Web-{6251BDB8-FB33-4037-8988-1396E6EBC6E4}" dt="2023-12-08T13:50:16.551" v="250" actId="20577"/>
        <pc:sldMkLst>
          <pc:docMk/>
          <pc:sldMk cId="4000870309" sldId="270"/>
        </pc:sldMkLst>
        <pc:spChg chg="mod">
          <ac:chgData name="Emery, Seth" userId="S::sergn@umsystem.edu::27d83707-472b-42bc-9096-15fc7ca8a43c" providerId="AD" clId="Web-{6251BDB8-FB33-4037-8988-1396E6EBC6E4}" dt="2023-12-08T13:43:23.803" v="170" actId="20577"/>
          <ac:spMkLst>
            <pc:docMk/>
            <pc:sldMk cId="4000870309" sldId="270"/>
            <ac:spMk id="2" creationId="{D33AC726-6757-D619-D1A5-9DC1B7FCA6A6}"/>
          </ac:spMkLst>
        </pc:spChg>
        <pc:spChg chg="del">
          <ac:chgData name="Emery, Seth" userId="S::sergn@umsystem.edu::27d83707-472b-42bc-9096-15fc7ca8a43c" providerId="AD" clId="Web-{6251BDB8-FB33-4037-8988-1396E6EBC6E4}" dt="2023-12-08T13:41:54.925" v="96"/>
          <ac:spMkLst>
            <pc:docMk/>
            <pc:sldMk cId="4000870309" sldId="270"/>
            <ac:spMk id="3" creationId="{8D1CCD34-3D08-A211-B66B-9B7A1CA82489}"/>
          </ac:spMkLst>
        </pc:spChg>
        <pc:spChg chg="add mod">
          <ac:chgData name="Emery, Seth" userId="S::sergn@umsystem.edu::27d83707-472b-42bc-9096-15fc7ca8a43c" providerId="AD" clId="Web-{6251BDB8-FB33-4037-8988-1396E6EBC6E4}" dt="2023-12-08T13:50:16.551" v="250" actId="20577"/>
          <ac:spMkLst>
            <pc:docMk/>
            <pc:sldMk cId="4000870309" sldId="270"/>
            <ac:spMk id="8" creationId="{AF2211CB-737C-BED2-9C0D-04FC272DA7A9}"/>
          </ac:spMkLst>
        </pc:spChg>
        <pc:spChg chg="add">
          <ac:chgData name="Emery, Seth" userId="S::sergn@umsystem.edu::27d83707-472b-42bc-9096-15fc7ca8a43c" providerId="AD" clId="Web-{6251BDB8-FB33-4037-8988-1396E6EBC6E4}" dt="2023-12-08T13:42:06.535" v="97"/>
          <ac:spMkLst>
            <pc:docMk/>
            <pc:sldMk cId="4000870309" sldId="270"/>
            <ac:spMk id="11" creationId="{3CED7894-4F62-4A6C-8DB5-DB5BE08E9C03}"/>
          </ac:spMkLst>
        </pc:spChg>
        <pc:spChg chg="add">
          <ac:chgData name="Emery, Seth" userId="S::sergn@umsystem.edu::27d83707-472b-42bc-9096-15fc7ca8a43c" providerId="AD" clId="Web-{6251BDB8-FB33-4037-8988-1396E6EBC6E4}" dt="2023-12-08T13:42:06.535" v="97"/>
          <ac:spMkLst>
            <pc:docMk/>
            <pc:sldMk cId="4000870309" sldId="270"/>
            <ac:spMk id="13" creationId="{E536F3B4-50F6-4C52-8F76-4EB1214719DC}"/>
          </ac:spMkLst>
        </pc:spChg>
        <pc:picChg chg="add mod ord">
          <ac:chgData name="Emery, Seth" userId="S::sergn@umsystem.edu::27d83707-472b-42bc-9096-15fc7ca8a43c" providerId="AD" clId="Web-{6251BDB8-FB33-4037-8988-1396E6EBC6E4}" dt="2023-12-08T13:42:06.535" v="97"/>
          <ac:picMkLst>
            <pc:docMk/>
            <pc:sldMk cId="4000870309" sldId="270"/>
            <ac:picMk id="4" creationId="{C3BC91B4-F203-8D2C-CC17-F313193A5B3C}"/>
          </ac:picMkLst>
        </pc:picChg>
      </pc:sldChg>
    </pc:docChg>
  </pc:docChgLst>
  <pc:docChgLst>
    <pc:chgData name="Emery, Seth" userId="S::sergn@umsystem.edu::27d83707-472b-42bc-9096-15fc7ca8a43c" providerId="AD" clId="Web-{2D645B15-C143-F816-54C3-2448EEEC1FD2}"/>
    <pc:docChg chg="addSld modSld">
      <pc:chgData name="Emery, Seth" userId="S::sergn@umsystem.edu::27d83707-472b-42bc-9096-15fc7ca8a43c" providerId="AD" clId="Web-{2D645B15-C143-F816-54C3-2448EEEC1FD2}" dt="2023-12-08T13:20:45.078" v="126" actId="20577"/>
      <pc:docMkLst>
        <pc:docMk/>
      </pc:docMkLst>
      <pc:sldChg chg="addSp delSp modSp add mod replId setBg">
        <pc:chgData name="Emery, Seth" userId="S::sergn@umsystem.edu::27d83707-472b-42bc-9096-15fc7ca8a43c" providerId="AD" clId="Web-{2D645B15-C143-F816-54C3-2448EEEC1FD2}" dt="2023-12-08T13:20:45.078" v="126" actId="20577"/>
        <pc:sldMkLst>
          <pc:docMk/>
          <pc:sldMk cId="2986843637" sldId="268"/>
        </pc:sldMkLst>
        <pc:spChg chg="mod">
          <ac:chgData name="Emery, Seth" userId="S::sergn@umsystem.edu::27d83707-472b-42bc-9096-15fc7ca8a43c" providerId="AD" clId="Web-{2D645B15-C143-F816-54C3-2448EEEC1FD2}" dt="2023-12-08T13:15:45.066" v="25"/>
          <ac:spMkLst>
            <pc:docMk/>
            <pc:sldMk cId="2986843637" sldId="268"/>
            <ac:spMk id="2" creationId="{5119D2CA-5CAD-9DF3-B937-0E44DB47D7C6}"/>
          </ac:spMkLst>
        </pc:spChg>
        <pc:spChg chg="mod">
          <ac:chgData name="Emery, Seth" userId="S::sergn@umsystem.edu::27d83707-472b-42bc-9096-15fc7ca8a43c" providerId="AD" clId="Web-{2D645B15-C143-F816-54C3-2448EEEC1FD2}" dt="2023-12-08T13:20:45.078" v="126" actId="20577"/>
          <ac:spMkLst>
            <pc:docMk/>
            <pc:sldMk cId="2986843637" sldId="268"/>
            <ac:spMk id="3" creationId="{E259937A-CE58-5FFF-B32E-429887939C34}"/>
          </ac:spMkLst>
        </pc:spChg>
        <pc:spChg chg="add del">
          <ac:chgData name="Emery, Seth" userId="S::sergn@umsystem.edu::27d83707-472b-42bc-9096-15fc7ca8a43c" providerId="AD" clId="Web-{2D645B15-C143-F816-54C3-2448EEEC1FD2}" dt="2023-12-08T13:15:45.051" v="24"/>
          <ac:spMkLst>
            <pc:docMk/>
            <pc:sldMk cId="2986843637" sldId="268"/>
            <ac:spMk id="9" creationId="{504BED40-EAF7-4E55-AFF7-2CD840EBD3AA}"/>
          </ac:spMkLst>
        </pc:spChg>
        <pc:spChg chg="add del">
          <ac:chgData name="Emery, Seth" userId="S::sergn@umsystem.edu::27d83707-472b-42bc-9096-15fc7ca8a43c" providerId="AD" clId="Web-{2D645B15-C143-F816-54C3-2448EEEC1FD2}" dt="2023-12-08T13:15:45.051" v="24"/>
          <ac:spMkLst>
            <pc:docMk/>
            <pc:sldMk cId="2986843637" sldId="268"/>
            <ac:spMk id="11" creationId="{F367CCF1-BB1E-41CF-8499-94A870C33EFA}"/>
          </ac:spMkLst>
        </pc:spChg>
        <pc:spChg chg="add">
          <ac:chgData name="Emery, Seth" userId="S::sergn@umsystem.edu::27d83707-472b-42bc-9096-15fc7ca8a43c" providerId="AD" clId="Web-{2D645B15-C143-F816-54C3-2448EEEC1FD2}" dt="2023-12-08T13:15:45.066" v="25"/>
          <ac:spMkLst>
            <pc:docMk/>
            <pc:sldMk cId="2986843637" sldId="268"/>
            <ac:spMk id="13" creationId="{3CED7894-4F62-4A6C-8DB5-DB5BE08E9C03}"/>
          </ac:spMkLst>
        </pc:spChg>
        <pc:spChg chg="add">
          <ac:chgData name="Emery, Seth" userId="S::sergn@umsystem.edu::27d83707-472b-42bc-9096-15fc7ca8a43c" providerId="AD" clId="Web-{2D645B15-C143-F816-54C3-2448EEEC1FD2}" dt="2023-12-08T13:15:45.066" v="25"/>
          <ac:spMkLst>
            <pc:docMk/>
            <pc:sldMk cId="2986843637" sldId="268"/>
            <ac:spMk id="14" creationId="{E536F3B4-50F6-4C52-8F76-4EB1214719DC}"/>
          </ac:spMkLst>
        </pc:spChg>
        <pc:picChg chg="add mod">
          <ac:chgData name="Emery, Seth" userId="S::sergn@umsystem.edu::27d83707-472b-42bc-9096-15fc7ca8a43c" providerId="AD" clId="Web-{2D645B15-C143-F816-54C3-2448EEEC1FD2}" dt="2023-12-08T13:15:45.066" v="25"/>
          <ac:picMkLst>
            <pc:docMk/>
            <pc:sldMk cId="2986843637" sldId="268"/>
            <ac:picMk id="4" creationId="{EDD23D00-A3B2-8BEC-4CA9-316C07CCF543}"/>
          </ac:picMkLst>
        </pc:picChg>
      </pc:sldChg>
    </pc:docChg>
  </pc:docChgLst>
  <pc:docChgLst>
    <pc:chgData name="Emery, Seth" userId="S::sergn@umsystem.edu::27d83707-472b-42bc-9096-15fc7ca8a43c" providerId="AD" clId="Web-{5D9CAF8F-FBCC-FE14-AE0C-11BFF356DABB}"/>
    <pc:docChg chg="addSld modSld">
      <pc:chgData name="Emery, Seth" userId="S::sergn@umsystem.edu::27d83707-472b-42bc-9096-15fc7ca8a43c" providerId="AD" clId="Web-{5D9CAF8F-FBCC-FE14-AE0C-11BFF356DABB}" dt="2023-12-08T14:08:26.854" v="235"/>
      <pc:docMkLst>
        <pc:docMk/>
      </pc:docMkLst>
      <pc:sldChg chg="addSp delSp modSp mod setBg setClrOvrMap">
        <pc:chgData name="Emery, Seth" userId="S::sergn@umsystem.edu::27d83707-472b-42bc-9096-15fc7ca8a43c" providerId="AD" clId="Web-{5D9CAF8F-FBCC-FE14-AE0C-11BFF356DABB}" dt="2023-12-08T13:52:37.499" v="18"/>
        <pc:sldMkLst>
          <pc:docMk/>
          <pc:sldMk cId="3031664210" sldId="265"/>
        </pc:sldMkLst>
        <pc:spChg chg="mod">
          <ac:chgData name="Emery, Seth" userId="S::sergn@umsystem.edu::27d83707-472b-42bc-9096-15fc7ca8a43c" providerId="AD" clId="Web-{5D9CAF8F-FBCC-FE14-AE0C-11BFF356DABB}" dt="2023-12-08T13:52:37.499" v="18"/>
          <ac:spMkLst>
            <pc:docMk/>
            <pc:sldMk cId="3031664210" sldId="265"/>
            <ac:spMk id="2" creationId="{5119D2CA-5CAD-9DF3-B937-0E44DB47D7C6}"/>
          </ac:spMkLst>
        </pc:spChg>
        <pc:spChg chg="del">
          <ac:chgData name="Emery, Seth" userId="S::sergn@umsystem.edu::27d83707-472b-42bc-9096-15fc7ca8a43c" providerId="AD" clId="Web-{5D9CAF8F-FBCC-FE14-AE0C-11BFF356DABB}" dt="2023-12-08T13:52:37.499" v="18"/>
          <ac:spMkLst>
            <pc:docMk/>
            <pc:sldMk cId="3031664210" sldId="265"/>
            <ac:spMk id="3" creationId="{E259937A-CE58-5FFF-B32E-429887939C34}"/>
          </ac:spMkLst>
        </pc:spChg>
        <pc:spChg chg="add">
          <ac:chgData name="Emery, Seth" userId="S::sergn@umsystem.edu::27d83707-472b-42bc-9096-15fc7ca8a43c" providerId="AD" clId="Web-{5D9CAF8F-FBCC-FE14-AE0C-11BFF356DABB}" dt="2023-12-08T13:52:37.499" v="18"/>
          <ac:spMkLst>
            <pc:docMk/>
            <pc:sldMk cId="3031664210" sldId="265"/>
            <ac:spMk id="9" creationId="{BFABBCE0-E08C-4BBE-9FD2-E2B253D4D5F2}"/>
          </ac:spMkLst>
        </pc:spChg>
        <pc:spChg chg="add">
          <ac:chgData name="Emery, Seth" userId="S::sergn@umsystem.edu::27d83707-472b-42bc-9096-15fc7ca8a43c" providerId="AD" clId="Web-{5D9CAF8F-FBCC-FE14-AE0C-11BFF356DABB}" dt="2023-12-08T13:52:37.499" v="18"/>
          <ac:spMkLst>
            <pc:docMk/>
            <pc:sldMk cId="3031664210" sldId="265"/>
            <ac:spMk id="11" creationId="{FF426BAC-43D6-468E-B6FF-167034D5CE43}"/>
          </ac:spMkLst>
        </pc:spChg>
        <pc:spChg chg="add">
          <ac:chgData name="Emery, Seth" userId="S::sergn@umsystem.edu::27d83707-472b-42bc-9096-15fc7ca8a43c" providerId="AD" clId="Web-{5D9CAF8F-FBCC-FE14-AE0C-11BFF356DABB}" dt="2023-12-08T13:52:37.499" v="18"/>
          <ac:spMkLst>
            <pc:docMk/>
            <pc:sldMk cId="3031664210" sldId="265"/>
            <ac:spMk id="13" creationId="{FB02D80E-5995-4C54-8387-5893C2C89473}"/>
          </ac:spMkLst>
        </pc:spChg>
        <pc:spChg chg="add">
          <ac:chgData name="Emery, Seth" userId="S::sergn@umsystem.edu::27d83707-472b-42bc-9096-15fc7ca8a43c" providerId="AD" clId="Web-{5D9CAF8F-FBCC-FE14-AE0C-11BFF356DABB}" dt="2023-12-08T13:52:37.499" v="18"/>
          <ac:spMkLst>
            <pc:docMk/>
            <pc:sldMk cId="3031664210" sldId="265"/>
            <ac:spMk id="15" creationId="{896083C8-1401-4950-AF56-E2FAFE42D656}"/>
          </ac:spMkLst>
        </pc:spChg>
        <pc:graphicFrameChg chg="add">
          <ac:chgData name="Emery, Seth" userId="S::sergn@umsystem.edu::27d83707-472b-42bc-9096-15fc7ca8a43c" providerId="AD" clId="Web-{5D9CAF8F-FBCC-FE14-AE0C-11BFF356DABB}" dt="2023-12-08T13:52:37.499" v="18"/>
          <ac:graphicFrameMkLst>
            <pc:docMk/>
            <pc:sldMk cId="3031664210" sldId="265"/>
            <ac:graphicFrameMk id="5" creationId="{39B65AC3-B811-CEAA-7D10-A0E820EE0139}"/>
          </ac:graphicFrameMkLst>
        </pc:graphicFrameChg>
      </pc:sldChg>
      <pc:sldChg chg="addSp delSp modSp mod setBg setClrOvrMap">
        <pc:chgData name="Emery, Seth" userId="S::sergn@umsystem.edu::27d83707-472b-42bc-9096-15fc7ca8a43c" providerId="AD" clId="Web-{5D9CAF8F-FBCC-FE14-AE0C-11BFF356DABB}" dt="2023-12-08T14:08:26.854" v="235"/>
        <pc:sldMkLst>
          <pc:docMk/>
          <pc:sldMk cId="281494439" sldId="266"/>
        </pc:sldMkLst>
        <pc:spChg chg="add mod">
          <ac:chgData name="Emery, Seth" userId="S::sergn@umsystem.edu::27d83707-472b-42bc-9096-15fc7ca8a43c" providerId="AD" clId="Web-{5D9CAF8F-FBCC-FE14-AE0C-11BFF356DABB}" dt="2023-12-08T14:08:25.244" v="234" actId="20577"/>
          <ac:spMkLst>
            <pc:docMk/>
            <pc:sldMk cId="281494439" sldId="266"/>
            <ac:spMk id="2" creationId="{B5A9AE7C-2476-CAAF-D1B1-BF9288A25214}"/>
          </ac:spMkLst>
        </pc:spChg>
        <pc:spChg chg="mod">
          <ac:chgData name="Emery, Seth" userId="S::sergn@umsystem.edu::27d83707-472b-42bc-9096-15fc7ca8a43c" providerId="AD" clId="Web-{5D9CAF8F-FBCC-FE14-AE0C-11BFF356DABB}" dt="2023-12-08T14:05:41.287" v="109" actId="20577"/>
          <ac:spMkLst>
            <pc:docMk/>
            <pc:sldMk cId="281494439" sldId="266"/>
            <ac:spMk id="3" creationId="{42957781-EE63-00AC-E162-A3D703F7ED96}"/>
          </ac:spMkLst>
        </pc:spChg>
        <pc:spChg chg="add del mod">
          <ac:chgData name="Emery, Seth" userId="S::sergn@umsystem.edu::27d83707-472b-42bc-9096-15fc7ca8a43c" providerId="AD" clId="Web-{5D9CAF8F-FBCC-FE14-AE0C-11BFF356DABB}" dt="2023-12-08T14:08:26.854" v="235"/>
          <ac:spMkLst>
            <pc:docMk/>
            <pc:sldMk cId="281494439" sldId="266"/>
            <ac:spMk id="4" creationId="{23889017-FD94-D1C7-C793-DCF3751B9302}"/>
          </ac:spMkLst>
        </pc:spChg>
        <pc:spChg chg="add del">
          <ac:chgData name="Emery, Seth" userId="S::sergn@umsystem.edu::27d83707-472b-42bc-9096-15fc7ca8a43c" providerId="AD" clId="Web-{5D9CAF8F-FBCC-FE14-AE0C-11BFF356DABB}" dt="2023-12-08T13:53:28.594" v="20"/>
          <ac:spMkLst>
            <pc:docMk/>
            <pc:sldMk cId="281494439" sldId="266"/>
            <ac:spMk id="8" creationId="{9B6B47BF-F3D0-4678-9B20-DA45E1BCAD6C}"/>
          </ac:spMkLst>
        </pc:spChg>
        <pc:spChg chg="add del">
          <ac:chgData name="Emery, Seth" userId="S::sergn@umsystem.edu::27d83707-472b-42bc-9096-15fc7ca8a43c" providerId="AD" clId="Web-{5D9CAF8F-FBCC-FE14-AE0C-11BFF356DABB}" dt="2023-12-08T13:53:28.594" v="20"/>
          <ac:spMkLst>
            <pc:docMk/>
            <pc:sldMk cId="281494439" sldId="266"/>
            <ac:spMk id="10" creationId="{19334917-3673-4EF2-BA7C-CC83AEEEAE37}"/>
          </ac:spMkLst>
        </pc:spChg>
        <pc:spChg chg="add del">
          <ac:chgData name="Emery, Seth" userId="S::sergn@umsystem.edu::27d83707-472b-42bc-9096-15fc7ca8a43c" providerId="AD" clId="Web-{5D9CAF8F-FBCC-FE14-AE0C-11BFF356DABB}" dt="2023-12-08T13:53:28.594" v="20"/>
          <ac:spMkLst>
            <pc:docMk/>
            <pc:sldMk cId="281494439" sldId="266"/>
            <ac:spMk id="12" creationId="{E1589AE1-C0FC-4B66-9C0D-9EB92F40F440}"/>
          </ac:spMkLst>
        </pc:spChg>
        <pc:spChg chg="add del">
          <ac:chgData name="Emery, Seth" userId="S::sergn@umsystem.edu::27d83707-472b-42bc-9096-15fc7ca8a43c" providerId="AD" clId="Web-{5D9CAF8F-FBCC-FE14-AE0C-11BFF356DABB}" dt="2023-12-08T13:53:32.875" v="22"/>
          <ac:spMkLst>
            <pc:docMk/>
            <pc:sldMk cId="281494439" sldId="266"/>
            <ac:spMk id="14" creationId="{8431B918-3A1C-46BA-9430-CAD97D9DA0FC}"/>
          </ac:spMkLst>
        </pc:spChg>
        <pc:spChg chg="add del">
          <ac:chgData name="Emery, Seth" userId="S::sergn@umsystem.edu::27d83707-472b-42bc-9096-15fc7ca8a43c" providerId="AD" clId="Web-{5D9CAF8F-FBCC-FE14-AE0C-11BFF356DABB}" dt="2023-12-08T13:53:32.875" v="22"/>
          <ac:spMkLst>
            <pc:docMk/>
            <pc:sldMk cId="281494439" sldId="266"/>
            <ac:spMk id="15" creationId="{FBB53F82-F191-4EEB-AB7B-F69E634FA3E8}"/>
          </ac:spMkLst>
        </pc:spChg>
        <pc:spChg chg="add del">
          <ac:chgData name="Emery, Seth" userId="S::sergn@umsystem.edu::27d83707-472b-42bc-9096-15fc7ca8a43c" providerId="AD" clId="Web-{5D9CAF8F-FBCC-FE14-AE0C-11BFF356DABB}" dt="2023-12-08T13:53:32.875" v="22"/>
          <ac:spMkLst>
            <pc:docMk/>
            <pc:sldMk cId="281494439" sldId="266"/>
            <ac:spMk id="16" creationId="{8400935A-2F82-4DC4-A4E1-E12EFB8C2738}"/>
          </ac:spMkLst>
        </pc:spChg>
        <pc:spChg chg="add del">
          <ac:chgData name="Emery, Seth" userId="S::sergn@umsystem.edu::27d83707-472b-42bc-9096-15fc7ca8a43c" providerId="AD" clId="Web-{5D9CAF8F-FBCC-FE14-AE0C-11BFF356DABB}" dt="2023-12-08T13:53:32.875" v="22"/>
          <ac:spMkLst>
            <pc:docMk/>
            <pc:sldMk cId="281494439" sldId="266"/>
            <ac:spMk id="17" creationId="{8616AA08-3831-473D-B61B-89484A33CF65}"/>
          </ac:spMkLst>
        </pc:spChg>
        <pc:spChg chg="add del">
          <ac:chgData name="Emery, Seth" userId="S::sergn@umsystem.edu::27d83707-472b-42bc-9096-15fc7ca8a43c" providerId="AD" clId="Web-{5D9CAF8F-FBCC-FE14-AE0C-11BFF356DABB}" dt="2023-12-08T13:53:32.875" v="22"/>
          <ac:spMkLst>
            <pc:docMk/>
            <pc:sldMk cId="281494439" sldId="266"/>
            <ac:spMk id="18" creationId="{A3D5D599-1CAE-4C92-B5AE-8E51AF6D47C9}"/>
          </ac:spMkLst>
        </pc:spChg>
        <pc:spChg chg="add">
          <ac:chgData name="Emery, Seth" userId="S::sergn@umsystem.edu::27d83707-472b-42bc-9096-15fc7ca8a43c" providerId="AD" clId="Web-{5D9CAF8F-FBCC-FE14-AE0C-11BFF356DABB}" dt="2023-12-08T13:53:32.875" v="23"/>
          <ac:spMkLst>
            <pc:docMk/>
            <pc:sldMk cId="281494439" sldId="266"/>
            <ac:spMk id="20" creationId="{9B6B47BF-F3D0-4678-9B20-DA45E1BCAD6C}"/>
          </ac:spMkLst>
        </pc:spChg>
        <pc:spChg chg="add">
          <ac:chgData name="Emery, Seth" userId="S::sergn@umsystem.edu::27d83707-472b-42bc-9096-15fc7ca8a43c" providerId="AD" clId="Web-{5D9CAF8F-FBCC-FE14-AE0C-11BFF356DABB}" dt="2023-12-08T13:53:32.875" v="23"/>
          <ac:spMkLst>
            <pc:docMk/>
            <pc:sldMk cId="281494439" sldId="266"/>
            <ac:spMk id="21" creationId="{19334917-3673-4EF2-BA7C-CC83AEEEAE37}"/>
          </ac:spMkLst>
        </pc:spChg>
        <pc:spChg chg="add">
          <ac:chgData name="Emery, Seth" userId="S::sergn@umsystem.edu::27d83707-472b-42bc-9096-15fc7ca8a43c" providerId="AD" clId="Web-{5D9CAF8F-FBCC-FE14-AE0C-11BFF356DABB}" dt="2023-12-08T13:53:32.875" v="23"/>
          <ac:spMkLst>
            <pc:docMk/>
            <pc:sldMk cId="281494439" sldId="266"/>
            <ac:spMk id="22" creationId="{E1589AE1-C0FC-4B66-9C0D-9EB92F40F440}"/>
          </ac:spMkLst>
        </pc:spChg>
        <pc:picChg chg="add del">
          <ac:chgData name="Emery, Seth" userId="S::sergn@umsystem.edu::27d83707-472b-42bc-9096-15fc7ca8a43c" providerId="AD" clId="Web-{5D9CAF8F-FBCC-FE14-AE0C-11BFF356DABB}" dt="2023-12-08T13:53:32.875" v="22"/>
          <ac:picMkLst>
            <pc:docMk/>
            <pc:sldMk cId="281494439" sldId="266"/>
            <ac:picMk id="7" creationId="{8BA38A18-3B2A-ECF8-7F66-69BB2793D0D8}"/>
          </ac:picMkLst>
        </pc:picChg>
      </pc:sldChg>
      <pc:sldChg chg="addSp delSp modSp mod setBg setClrOvrMap">
        <pc:chgData name="Emery, Seth" userId="S::sergn@umsystem.edu::27d83707-472b-42bc-9096-15fc7ca8a43c" providerId="AD" clId="Web-{5D9CAF8F-FBCC-FE14-AE0C-11BFF356DABB}" dt="2023-12-08T13:31:38.202" v="17"/>
        <pc:sldMkLst>
          <pc:docMk/>
          <pc:sldMk cId="2365453208" sldId="269"/>
        </pc:sldMkLst>
        <pc:spChg chg="add del">
          <ac:chgData name="Emery, Seth" userId="S::sergn@umsystem.edu::27d83707-472b-42bc-9096-15fc7ca8a43c" providerId="AD" clId="Web-{5D9CAF8F-FBCC-FE14-AE0C-11BFF356DABB}" dt="2023-12-08T13:26:55.816" v="4"/>
          <ac:spMkLst>
            <pc:docMk/>
            <pc:sldMk cId="2365453208" sldId="269"/>
            <ac:spMk id="9" creationId="{85265DB7-489C-ACA1-E98A-3B18C56EC752}"/>
          </ac:spMkLst>
        </pc:spChg>
        <pc:spChg chg="add del">
          <ac:chgData name="Emery, Seth" userId="S::sergn@umsystem.edu::27d83707-472b-42bc-9096-15fc7ca8a43c" providerId="AD" clId="Web-{5D9CAF8F-FBCC-FE14-AE0C-11BFF356DABB}" dt="2023-12-08T13:30:57.419" v="12"/>
          <ac:spMkLst>
            <pc:docMk/>
            <pc:sldMk cId="2365453208" sldId="269"/>
            <ac:spMk id="12" creationId="{19080B67-B754-42DD-A48D-9F9825B8BC74}"/>
          </ac:spMkLst>
        </pc:spChg>
        <pc:spChg chg="add del">
          <ac:chgData name="Emery, Seth" userId="S::sergn@umsystem.edu::27d83707-472b-42bc-9096-15fc7ca8a43c" providerId="AD" clId="Web-{5D9CAF8F-FBCC-FE14-AE0C-11BFF356DABB}" dt="2023-12-08T13:30:57.419" v="12"/>
          <ac:spMkLst>
            <pc:docMk/>
            <pc:sldMk cId="2365453208" sldId="269"/>
            <ac:spMk id="14" creationId="{3ED1230F-A795-4397-9AB6-7FDC98B726BF}"/>
          </ac:spMkLst>
        </pc:spChg>
        <pc:spChg chg="add del">
          <ac:chgData name="Emery, Seth" userId="S::sergn@umsystem.edu::27d83707-472b-42bc-9096-15fc7ca8a43c" providerId="AD" clId="Web-{5D9CAF8F-FBCC-FE14-AE0C-11BFF356DABB}" dt="2023-12-08T13:30:57.419" v="12"/>
          <ac:spMkLst>
            <pc:docMk/>
            <pc:sldMk cId="2365453208" sldId="269"/>
            <ac:spMk id="16" creationId="{41182216-581B-4394-806B-79D6D40614F7}"/>
          </ac:spMkLst>
        </pc:spChg>
        <pc:spChg chg="add del">
          <ac:chgData name="Emery, Seth" userId="S::sergn@umsystem.edu::27d83707-472b-42bc-9096-15fc7ca8a43c" providerId="AD" clId="Web-{5D9CAF8F-FBCC-FE14-AE0C-11BFF356DABB}" dt="2023-12-08T13:30:57.419" v="12"/>
          <ac:spMkLst>
            <pc:docMk/>
            <pc:sldMk cId="2365453208" sldId="269"/>
            <ac:spMk id="18" creationId="{1678ABD2-2F95-4A50-936B-1A18BD7ED4EF}"/>
          </ac:spMkLst>
        </pc:spChg>
        <pc:spChg chg="add del">
          <ac:chgData name="Emery, Seth" userId="S::sergn@umsystem.edu::27d83707-472b-42bc-9096-15fc7ca8a43c" providerId="AD" clId="Web-{5D9CAF8F-FBCC-FE14-AE0C-11BFF356DABB}" dt="2023-12-08T13:30:57.419" v="12"/>
          <ac:spMkLst>
            <pc:docMk/>
            <pc:sldMk cId="2365453208" sldId="269"/>
            <ac:spMk id="20" creationId="{9C27EDFD-C02F-4070-BDA1-2A0746244CA9}"/>
          </ac:spMkLst>
        </pc:spChg>
        <pc:spChg chg="add del">
          <ac:chgData name="Emery, Seth" userId="S::sergn@umsystem.edu::27d83707-472b-42bc-9096-15fc7ca8a43c" providerId="AD" clId="Web-{5D9CAF8F-FBCC-FE14-AE0C-11BFF356DABB}" dt="2023-12-08T13:30:57.419" v="12"/>
          <ac:spMkLst>
            <pc:docMk/>
            <pc:sldMk cId="2365453208" sldId="269"/>
            <ac:spMk id="22" creationId="{04C78D19-92E9-4BAF-986C-B007349BE667}"/>
          </ac:spMkLst>
        </pc:spChg>
        <pc:spChg chg="add del">
          <ac:chgData name="Emery, Seth" userId="S::sergn@umsystem.edu::27d83707-472b-42bc-9096-15fc7ca8a43c" providerId="AD" clId="Web-{5D9CAF8F-FBCC-FE14-AE0C-11BFF356DABB}" dt="2023-12-08T13:30:57.419" v="12"/>
          <ac:spMkLst>
            <pc:docMk/>
            <pc:sldMk cId="2365453208" sldId="269"/>
            <ac:spMk id="24" creationId="{DEEF1D81-170C-4CAD-9246-D18D8D4501E0}"/>
          </ac:spMkLst>
        </pc:spChg>
        <pc:spChg chg="add del">
          <ac:chgData name="Emery, Seth" userId="S::sergn@umsystem.edu::27d83707-472b-42bc-9096-15fc7ca8a43c" providerId="AD" clId="Web-{5D9CAF8F-FBCC-FE14-AE0C-11BFF356DABB}" dt="2023-12-08T13:28:59.836" v="9"/>
          <ac:spMkLst>
            <pc:docMk/>
            <pc:sldMk cId="2365453208" sldId="269"/>
            <ac:spMk id="28" creationId="{53355F6D-46AE-8D76-43B9-2834A0401FF0}"/>
          </ac:spMkLst>
        </pc:spChg>
        <pc:spChg chg="add del">
          <ac:chgData name="Emery, Seth" userId="S::sergn@umsystem.edu::27d83707-472b-42bc-9096-15fc7ca8a43c" providerId="AD" clId="Web-{5D9CAF8F-FBCC-FE14-AE0C-11BFF356DABB}" dt="2023-12-08T13:28:59.836" v="9"/>
          <ac:spMkLst>
            <pc:docMk/>
            <pc:sldMk cId="2365453208" sldId="269"/>
            <ac:spMk id="31" creationId="{ABB03BCF-53C2-4F78-827D-E6DE86B9066D}"/>
          </ac:spMkLst>
        </pc:spChg>
        <pc:spChg chg="add del">
          <ac:chgData name="Emery, Seth" userId="S::sergn@umsystem.edu::27d83707-472b-42bc-9096-15fc7ca8a43c" providerId="AD" clId="Web-{5D9CAF8F-FBCC-FE14-AE0C-11BFF356DABB}" dt="2023-12-08T13:28:59.836" v="9"/>
          <ac:spMkLst>
            <pc:docMk/>
            <pc:sldMk cId="2365453208" sldId="269"/>
            <ac:spMk id="33" creationId="{58FC31B1-C9FB-4110-B34B-BC74D8632471}"/>
          </ac:spMkLst>
        </pc:spChg>
        <pc:spChg chg="add del">
          <ac:chgData name="Emery, Seth" userId="S::sergn@umsystem.edu::27d83707-472b-42bc-9096-15fc7ca8a43c" providerId="AD" clId="Web-{5D9CAF8F-FBCC-FE14-AE0C-11BFF356DABB}" dt="2023-12-08T13:28:59.836" v="9"/>
          <ac:spMkLst>
            <pc:docMk/>
            <pc:sldMk cId="2365453208" sldId="269"/>
            <ac:spMk id="35" creationId="{6F945249-DD95-405F-8A51-335F3FE031D6}"/>
          </ac:spMkLst>
        </pc:spChg>
        <pc:spChg chg="add del">
          <ac:chgData name="Emery, Seth" userId="S::sergn@umsystem.edu::27d83707-472b-42bc-9096-15fc7ca8a43c" providerId="AD" clId="Web-{5D9CAF8F-FBCC-FE14-AE0C-11BFF356DABB}" dt="2023-12-08T13:28:59.836" v="9"/>
          <ac:spMkLst>
            <pc:docMk/>
            <pc:sldMk cId="2365453208" sldId="269"/>
            <ac:spMk id="37" creationId="{31EDC20E-2FBC-4FDF-97C1-181B08DC8AE1}"/>
          </ac:spMkLst>
        </pc:spChg>
        <pc:spChg chg="add del">
          <ac:chgData name="Emery, Seth" userId="S::sergn@umsystem.edu::27d83707-472b-42bc-9096-15fc7ca8a43c" providerId="AD" clId="Web-{5D9CAF8F-FBCC-FE14-AE0C-11BFF356DABB}" dt="2023-12-08T13:30:57.419" v="11"/>
          <ac:spMkLst>
            <pc:docMk/>
            <pc:sldMk cId="2365453208" sldId="269"/>
            <ac:spMk id="39" creationId="{307E802C-4568-43AB-9F37-2A48E02B3B75}"/>
          </ac:spMkLst>
        </pc:spChg>
        <pc:spChg chg="add del">
          <ac:chgData name="Emery, Seth" userId="S::sergn@umsystem.edu::27d83707-472b-42bc-9096-15fc7ca8a43c" providerId="AD" clId="Web-{5D9CAF8F-FBCC-FE14-AE0C-11BFF356DABB}" dt="2023-12-08T13:30:57.419" v="11"/>
          <ac:spMkLst>
            <pc:docMk/>
            <pc:sldMk cId="2365453208" sldId="269"/>
            <ac:spMk id="40" creationId="{BFFCF698-CE31-43F1-AC88-064CB81A652C}"/>
          </ac:spMkLst>
        </pc:spChg>
        <pc:spChg chg="add del">
          <ac:chgData name="Emery, Seth" userId="S::sergn@umsystem.edu::27d83707-472b-42bc-9096-15fc7ca8a43c" providerId="AD" clId="Web-{5D9CAF8F-FBCC-FE14-AE0C-11BFF356DABB}" dt="2023-12-08T13:30:57.419" v="11"/>
          <ac:spMkLst>
            <pc:docMk/>
            <pc:sldMk cId="2365453208" sldId="269"/>
            <ac:spMk id="41" creationId="{30289482-ACA3-49AE-9A29-CF97A76DF57E}"/>
          </ac:spMkLst>
        </pc:spChg>
        <pc:spChg chg="add del">
          <ac:chgData name="Emery, Seth" userId="S::sergn@umsystem.edu::27d83707-472b-42bc-9096-15fc7ca8a43c" providerId="AD" clId="Web-{5D9CAF8F-FBCC-FE14-AE0C-11BFF356DABB}" dt="2023-12-08T13:30:57.419" v="11"/>
          <ac:spMkLst>
            <pc:docMk/>
            <pc:sldMk cId="2365453208" sldId="269"/>
            <ac:spMk id="42" creationId="{0F399B11-F777-4211-ADD0-979A91BCDB9E}"/>
          </ac:spMkLst>
        </pc:spChg>
        <pc:spChg chg="add del">
          <ac:chgData name="Emery, Seth" userId="S::sergn@umsystem.edu::27d83707-472b-42bc-9096-15fc7ca8a43c" providerId="AD" clId="Web-{5D9CAF8F-FBCC-FE14-AE0C-11BFF356DABB}" dt="2023-12-08T13:30:57.419" v="11"/>
          <ac:spMkLst>
            <pc:docMk/>
            <pc:sldMk cId="2365453208" sldId="269"/>
            <ac:spMk id="43" creationId="{C07A2685-4CC2-F259-AC3F-49B723C1B93D}"/>
          </ac:spMkLst>
        </pc:spChg>
        <pc:spChg chg="add del">
          <ac:chgData name="Emery, Seth" userId="S::sergn@umsystem.edu::27d83707-472b-42bc-9096-15fc7ca8a43c" providerId="AD" clId="Web-{5D9CAF8F-FBCC-FE14-AE0C-11BFF356DABB}" dt="2023-12-08T13:31:38.202" v="17"/>
          <ac:spMkLst>
            <pc:docMk/>
            <pc:sldMk cId="2365453208" sldId="269"/>
            <ac:spMk id="45" creationId="{9911E146-5AE8-4892-B0B5-42052873B9E5}"/>
          </ac:spMkLst>
        </pc:spChg>
        <pc:spChg chg="add del">
          <ac:chgData name="Emery, Seth" userId="S::sergn@umsystem.edu::27d83707-472b-42bc-9096-15fc7ca8a43c" providerId="AD" clId="Web-{5D9CAF8F-FBCC-FE14-AE0C-11BFF356DABB}" dt="2023-12-08T13:31:38.202" v="17"/>
          <ac:spMkLst>
            <pc:docMk/>
            <pc:sldMk cId="2365453208" sldId="269"/>
            <ac:spMk id="46" creationId="{A21E7785-3D2D-4FF8-9C82-42CE9DBD7BB9}"/>
          </ac:spMkLst>
        </pc:spChg>
        <pc:spChg chg="add del">
          <ac:chgData name="Emery, Seth" userId="S::sergn@umsystem.edu::27d83707-472b-42bc-9096-15fc7ca8a43c" providerId="AD" clId="Web-{5D9CAF8F-FBCC-FE14-AE0C-11BFF356DABB}" dt="2023-12-08T13:31:38.202" v="17"/>
          <ac:spMkLst>
            <pc:docMk/>
            <pc:sldMk cId="2365453208" sldId="269"/>
            <ac:spMk id="47" creationId="{90EEF605-B2CF-46DF-8CBD-B03F31FADF7C}"/>
          </ac:spMkLst>
        </pc:spChg>
        <pc:spChg chg="add del">
          <ac:chgData name="Emery, Seth" userId="S::sergn@umsystem.edu::27d83707-472b-42bc-9096-15fc7ca8a43c" providerId="AD" clId="Web-{5D9CAF8F-FBCC-FE14-AE0C-11BFF356DABB}" dt="2023-12-08T13:31:38.202" v="17"/>
          <ac:spMkLst>
            <pc:docMk/>
            <pc:sldMk cId="2365453208" sldId="269"/>
            <ac:spMk id="48" creationId="{8F889FED-B7B7-45E2-A1EC-CFE97394AE6F}"/>
          </ac:spMkLst>
        </pc:spChg>
        <pc:spChg chg="add del">
          <ac:chgData name="Emery, Seth" userId="S::sergn@umsystem.edu::27d83707-472b-42bc-9096-15fc7ca8a43c" providerId="AD" clId="Web-{5D9CAF8F-FBCC-FE14-AE0C-11BFF356DABB}" dt="2023-12-08T13:31:38.202" v="17"/>
          <ac:spMkLst>
            <pc:docMk/>
            <pc:sldMk cId="2365453208" sldId="269"/>
            <ac:spMk id="49" creationId="{8C57FA46-8945-4DEE-92C7-EB9E2F66314C}"/>
          </ac:spMkLst>
        </pc:spChg>
        <pc:spChg chg="add del">
          <ac:chgData name="Emery, Seth" userId="S::sergn@umsystem.edu::27d83707-472b-42bc-9096-15fc7ca8a43c" providerId="AD" clId="Web-{5D9CAF8F-FBCC-FE14-AE0C-11BFF356DABB}" dt="2023-12-08T13:31:38.202" v="17"/>
          <ac:spMkLst>
            <pc:docMk/>
            <pc:sldMk cId="2365453208" sldId="269"/>
            <ac:spMk id="50" creationId="{D19504FF-266B-4F6E-BAA1-DF9730E90020}"/>
          </ac:spMkLst>
        </pc:spChg>
        <pc:spChg chg="add del">
          <ac:chgData name="Emery, Seth" userId="S::sergn@umsystem.edu::27d83707-472b-42bc-9096-15fc7ca8a43c" providerId="AD" clId="Web-{5D9CAF8F-FBCC-FE14-AE0C-11BFF356DABB}" dt="2023-12-08T13:31:38.202" v="17"/>
          <ac:spMkLst>
            <pc:docMk/>
            <pc:sldMk cId="2365453208" sldId="269"/>
            <ac:spMk id="51" creationId="{6464F78D-891F-49EC-ADDE-5E581A66ACA9}"/>
          </ac:spMkLst>
        </pc:spChg>
        <pc:spChg chg="add del">
          <ac:chgData name="Emery, Seth" userId="S::sergn@umsystem.edu::27d83707-472b-42bc-9096-15fc7ca8a43c" providerId="AD" clId="Web-{5D9CAF8F-FBCC-FE14-AE0C-11BFF356DABB}" dt="2023-12-08T13:31:38.202" v="17"/>
          <ac:spMkLst>
            <pc:docMk/>
            <pc:sldMk cId="2365453208" sldId="269"/>
            <ac:spMk id="52" creationId="{E125488F-35F4-46B0-BDF0-AFAA3610078B}"/>
          </ac:spMkLst>
        </pc:spChg>
        <pc:spChg chg="add del">
          <ac:chgData name="Emery, Seth" userId="S::sergn@umsystem.edu::27d83707-472b-42bc-9096-15fc7ca8a43c" providerId="AD" clId="Web-{5D9CAF8F-FBCC-FE14-AE0C-11BFF356DABB}" dt="2023-12-08T13:31:04.247" v="13"/>
          <ac:spMkLst>
            <pc:docMk/>
            <pc:sldMk cId="2365453208" sldId="269"/>
            <ac:spMk id="53" creationId="{9EB81283-8BA0-CEC6-9E2A-1A50C5A8B7FD}"/>
          </ac:spMkLst>
        </pc:spChg>
        <pc:spChg chg="add">
          <ac:chgData name="Emery, Seth" userId="S::sergn@umsystem.edu::27d83707-472b-42bc-9096-15fc7ca8a43c" providerId="AD" clId="Web-{5D9CAF8F-FBCC-FE14-AE0C-11BFF356DABB}" dt="2023-12-08T13:31:38.202" v="17"/>
          <ac:spMkLst>
            <pc:docMk/>
            <pc:sldMk cId="2365453208" sldId="269"/>
            <ac:spMk id="57" creationId="{AFA244BA-3B3F-48A7-B6C4-2F4214383527}"/>
          </ac:spMkLst>
        </pc:spChg>
        <pc:spChg chg="add">
          <ac:chgData name="Emery, Seth" userId="S::sergn@umsystem.edu::27d83707-472b-42bc-9096-15fc7ca8a43c" providerId="AD" clId="Web-{5D9CAF8F-FBCC-FE14-AE0C-11BFF356DABB}" dt="2023-12-08T13:31:38.202" v="17"/>
          <ac:spMkLst>
            <pc:docMk/>
            <pc:sldMk cId="2365453208" sldId="269"/>
            <ac:spMk id="59" creationId="{44497F27-0737-491C-B38D-0B9204478C83}"/>
          </ac:spMkLst>
        </pc:spChg>
        <pc:spChg chg="add">
          <ac:chgData name="Emery, Seth" userId="S::sergn@umsystem.edu::27d83707-472b-42bc-9096-15fc7ca8a43c" providerId="AD" clId="Web-{5D9CAF8F-FBCC-FE14-AE0C-11BFF356DABB}" dt="2023-12-08T13:31:38.202" v="17"/>
          <ac:spMkLst>
            <pc:docMk/>
            <pc:sldMk cId="2365453208" sldId="269"/>
            <ac:spMk id="61" creationId="{78178C8C-02F2-444A-B73B-5A4CCE519550}"/>
          </ac:spMkLst>
        </pc:spChg>
        <pc:spChg chg="add">
          <ac:chgData name="Emery, Seth" userId="S::sergn@umsystem.edu::27d83707-472b-42bc-9096-15fc7ca8a43c" providerId="AD" clId="Web-{5D9CAF8F-FBCC-FE14-AE0C-11BFF356DABB}" dt="2023-12-08T13:31:38.202" v="17"/>
          <ac:spMkLst>
            <pc:docMk/>
            <pc:sldMk cId="2365453208" sldId="269"/>
            <ac:spMk id="63" creationId="{5403AA7F-C8B6-4143-99D1-B8D49A24AC29}"/>
          </ac:spMkLst>
        </pc:spChg>
        <pc:picChg chg="add mod">
          <ac:chgData name="Emery, Seth" userId="S::sergn@umsystem.edu::27d83707-472b-42bc-9096-15fc7ca8a43c" providerId="AD" clId="Web-{5D9CAF8F-FBCC-FE14-AE0C-11BFF356DABB}" dt="2023-12-08T13:31:38.202" v="17"/>
          <ac:picMkLst>
            <pc:docMk/>
            <pc:sldMk cId="2365453208" sldId="269"/>
            <ac:picMk id="2" creationId="{BC632AB9-41C4-ECE6-5EBE-7C2F1A0B9F48}"/>
          </ac:picMkLst>
        </pc:picChg>
        <pc:picChg chg="add mod ord">
          <ac:chgData name="Emery, Seth" userId="S::sergn@umsystem.edu::27d83707-472b-42bc-9096-15fc7ca8a43c" providerId="AD" clId="Web-{5D9CAF8F-FBCC-FE14-AE0C-11BFF356DABB}" dt="2023-12-08T13:31:38.202" v="17"/>
          <ac:picMkLst>
            <pc:docMk/>
            <pc:sldMk cId="2365453208" sldId="269"/>
            <ac:picMk id="3" creationId="{968433A3-7305-9F9B-DCF5-1C2C116F6770}"/>
          </ac:picMkLst>
        </pc:picChg>
        <pc:picChg chg="add mod ord">
          <ac:chgData name="Emery, Seth" userId="S::sergn@umsystem.edu::27d83707-472b-42bc-9096-15fc7ca8a43c" providerId="AD" clId="Web-{5D9CAF8F-FBCC-FE14-AE0C-11BFF356DABB}" dt="2023-12-08T13:31:38.202" v="17"/>
          <ac:picMkLst>
            <pc:docMk/>
            <pc:sldMk cId="2365453208" sldId="269"/>
            <ac:picMk id="4" creationId="{175C7258-26CA-60E3-8189-33654B13E371}"/>
          </ac:picMkLst>
        </pc:picChg>
        <pc:picChg chg="mod ord">
          <ac:chgData name="Emery, Seth" userId="S::sergn@umsystem.edu::27d83707-472b-42bc-9096-15fc7ca8a43c" providerId="AD" clId="Web-{5D9CAF8F-FBCC-FE14-AE0C-11BFF356DABB}" dt="2023-12-08T13:31:38.202" v="17"/>
          <ac:picMkLst>
            <pc:docMk/>
            <pc:sldMk cId="2365453208" sldId="269"/>
            <ac:picMk id="5" creationId="{3B898A54-C492-09F3-8496-1ADD6F133214}"/>
          </ac:picMkLst>
        </pc:picChg>
        <pc:cxnChg chg="add">
          <ac:chgData name="Emery, Seth" userId="S::sergn@umsystem.edu::27d83707-472b-42bc-9096-15fc7ca8a43c" providerId="AD" clId="Web-{5D9CAF8F-FBCC-FE14-AE0C-11BFF356DABB}" dt="2023-12-08T13:31:38.202" v="17"/>
          <ac:cxnSpMkLst>
            <pc:docMk/>
            <pc:sldMk cId="2365453208" sldId="269"/>
            <ac:cxnSpMk id="65" creationId="{28CA55E4-1295-45C8-BA05-5A9E705B749A}"/>
          </ac:cxnSpMkLst>
        </pc:cxnChg>
        <pc:cxnChg chg="add">
          <ac:chgData name="Emery, Seth" userId="S::sergn@umsystem.edu::27d83707-472b-42bc-9096-15fc7ca8a43c" providerId="AD" clId="Web-{5D9CAF8F-FBCC-FE14-AE0C-11BFF356DABB}" dt="2023-12-08T13:31:38.202" v="17"/>
          <ac:cxnSpMkLst>
            <pc:docMk/>
            <pc:sldMk cId="2365453208" sldId="269"/>
            <ac:cxnSpMk id="67" creationId="{91B6081D-D3E8-4209-B85B-EB1C655A6272}"/>
          </ac:cxnSpMkLst>
        </pc:cxnChg>
        <pc:cxnChg chg="add">
          <ac:chgData name="Emery, Seth" userId="S::sergn@umsystem.edu::27d83707-472b-42bc-9096-15fc7ca8a43c" providerId="AD" clId="Web-{5D9CAF8F-FBCC-FE14-AE0C-11BFF356DABB}" dt="2023-12-08T13:31:38.202" v="17"/>
          <ac:cxnSpMkLst>
            <pc:docMk/>
            <pc:sldMk cId="2365453208" sldId="269"/>
            <ac:cxnSpMk id="69" creationId="{08C5794E-A9A1-4A23-AF68-C79A7822334C}"/>
          </ac:cxnSpMkLst>
        </pc:cxnChg>
      </pc:sldChg>
      <pc:sldChg chg="addSp delSp modSp new">
        <pc:chgData name="Emery, Seth" userId="S::sergn@umsystem.edu::27d83707-472b-42bc-9096-15fc7ca8a43c" providerId="AD" clId="Web-{5D9CAF8F-FBCC-FE14-AE0C-11BFF356DABB}" dt="2023-12-08T14:05:18.864" v="106" actId="20577"/>
        <pc:sldMkLst>
          <pc:docMk/>
          <pc:sldMk cId="1027123204" sldId="271"/>
        </pc:sldMkLst>
        <pc:spChg chg="mod">
          <ac:chgData name="Emery, Seth" userId="S::sergn@umsystem.edu::27d83707-472b-42bc-9096-15fc7ca8a43c" providerId="AD" clId="Web-{5D9CAF8F-FBCC-FE14-AE0C-11BFF356DABB}" dt="2023-12-08T14:05:18.864" v="106" actId="20577"/>
          <ac:spMkLst>
            <pc:docMk/>
            <pc:sldMk cId="1027123204" sldId="271"/>
            <ac:spMk id="2" creationId="{1071363D-EE2C-1B23-8D2E-DA906BCCCDED}"/>
          </ac:spMkLst>
        </pc:spChg>
        <pc:spChg chg="del">
          <ac:chgData name="Emery, Seth" userId="S::sergn@umsystem.edu::27d83707-472b-42bc-9096-15fc7ca8a43c" providerId="AD" clId="Web-{5D9CAF8F-FBCC-FE14-AE0C-11BFF356DABB}" dt="2023-12-08T13:56:54.647" v="58"/>
          <ac:spMkLst>
            <pc:docMk/>
            <pc:sldMk cId="1027123204" sldId="271"/>
            <ac:spMk id="3" creationId="{D4C98375-8773-DF7A-41A0-2488F932B456}"/>
          </ac:spMkLst>
        </pc:spChg>
        <pc:picChg chg="add mod ord">
          <ac:chgData name="Emery, Seth" userId="S::sergn@umsystem.edu::27d83707-472b-42bc-9096-15fc7ca8a43c" providerId="AD" clId="Web-{5D9CAF8F-FBCC-FE14-AE0C-11BFF356DABB}" dt="2023-12-08T13:59:58.480" v="66" actId="1076"/>
          <ac:picMkLst>
            <pc:docMk/>
            <pc:sldMk cId="1027123204" sldId="271"/>
            <ac:picMk id="4" creationId="{1CFFA221-C595-F41A-4A2B-696899086D34}"/>
          </ac:picMkLst>
        </pc:picChg>
        <pc:picChg chg="add mod">
          <ac:chgData name="Emery, Seth" userId="S::sergn@umsystem.edu::27d83707-472b-42bc-9096-15fc7ca8a43c" providerId="AD" clId="Web-{5D9CAF8F-FBCC-FE14-AE0C-11BFF356DABB}" dt="2023-12-08T14:02:52.688" v="77" actId="1076"/>
          <ac:picMkLst>
            <pc:docMk/>
            <pc:sldMk cId="1027123204" sldId="271"/>
            <ac:picMk id="5" creationId="{15B22EA0-0F98-AA01-07F3-F5B4C5CE786C}"/>
          </ac:picMkLst>
        </pc:picChg>
        <pc:picChg chg="add mod">
          <ac:chgData name="Emery, Seth" userId="S::sergn@umsystem.edu::27d83707-472b-42bc-9096-15fc7ca8a43c" providerId="AD" clId="Web-{5D9CAF8F-FBCC-FE14-AE0C-11BFF356DABB}" dt="2023-12-08T14:02:57.516" v="78" actId="1076"/>
          <ac:picMkLst>
            <pc:docMk/>
            <pc:sldMk cId="1027123204" sldId="271"/>
            <ac:picMk id="6" creationId="{E78B9021-235A-4048-016C-828023063590}"/>
          </ac:picMkLst>
        </pc:picChg>
        <pc:picChg chg="add del mod">
          <ac:chgData name="Emery, Seth" userId="S::sergn@umsystem.edu::27d83707-472b-42bc-9096-15fc7ca8a43c" providerId="AD" clId="Web-{5D9CAF8F-FBCC-FE14-AE0C-11BFF356DABB}" dt="2023-12-08T14:02:02.733" v="72"/>
          <ac:picMkLst>
            <pc:docMk/>
            <pc:sldMk cId="1027123204" sldId="271"/>
            <ac:picMk id="7" creationId="{B7994397-92D1-CB60-6F86-13FFA1E0306C}"/>
          </ac:picMkLst>
        </pc:picChg>
        <pc:picChg chg="add mod">
          <ac:chgData name="Emery, Seth" userId="S::sergn@umsystem.edu::27d83707-472b-42bc-9096-15fc7ca8a43c" providerId="AD" clId="Web-{5D9CAF8F-FBCC-FE14-AE0C-11BFF356DABB}" dt="2023-12-08T14:03:07.329" v="80" actId="1076"/>
          <ac:picMkLst>
            <pc:docMk/>
            <pc:sldMk cId="1027123204" sldId="271"/>
            <ac:picMk id="8" creationId="{673CCE8D-0E04-5E4C-7AA5-98DD13808DDF}"/>
          </ac:picMkLst>
        </pc:picChg>
        <pc:picChg chg="add mod">
          <ac:chgData name="Emery, Seth" userId="S::sergn@umsystem.edu::27d83707-472b-42bc-9096-15fc7ca8a43c" providerId="AD" clId="Web-{5D9CAF8F-FBCC-FE14-AE0C-11BFF356DABB}" dt="2023-12-08T14:04:26.050" v="85" actId="14100"/>
          <ac:picMkLst>
            <pc:docMk/>
            <pc:sldMk cId="1027123204" sldId="271"/>
            <ac:picMk id="9" creationId="{602CA848-6E23-B9CE-BE8F-6CCCE4CCBAF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B25E57-8C8B-4412-9FF1-0D430794E4A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6856F6-2BBD-469A-818E-F5B045C3792B}">
      <dgm:prSet/>
      <dgm:spPr/>
      <dgm:t>
        <a:bodyPr/>
        <a:lstStyle/>
        <a:p>
          <a:pPr>
            <a:defRPr cap="all"/>
          </a:pPr>
          <a:r>
            <a:rPr lang="en-US"/>
            <a:t>Appointment Booking</a:t>
          </a:r>
        </a:p>
      </dgm:t>
    </dgm:pt>
    <dgm:pt modelId="{BD72630F-2437-4D03-8E20-8224AB73F49A}" type="parTrans" cxnId="{8A183DAF-6547-46D9-9D0E-16526BA7E180}">
      <dgm:prSet/>
      <dgm:spPr/>
      <dgm:t>
        <a:bodyPr/>
        <a:lstStyle/>
        <a:p>
          <a:endParaRPr lang="en-US"/>
        </a:p>
      </dgm:t>
    </dgm:pt>
    <dgm:pt modelId="{95127478-411F-454B-984B-9B470D9AD97B}" type="sibTrans" cxnId="{8A183DAF-6547-46D9-9D0E-16526BA7E180}">
      <dgm:prSet/>
      <dgm:spPr/>
      <dgm:t>
        <a:bodyPr/>
        <a:lstStyle/>
        <a:p>
          <a:endParaRPr lang="en-US"/>
        </a:p>
      </dgm:t>
    </dgm:pt>
    <dgm:pt modelId="{11F3AC58-3CF5-40BD-9302-B212E853D615}">
      <dgm:prSet/>
      <dgm:spPr/>
      <dgm:t>
        <a:bodyPr/>
        <a:lstStyle/>
        <a:p>
          <a:pPr>
            <a:defRPr cap="all"/>
          </a:pPr>
          <a:r>
            <a:rPr lang="en-US"/>
            <a:t>Medication Suggestions</a:t>
          </a:r>
        </a:p>
      </dgm:t>
    </dgm:pt>
    <dgm:pt modelId="{32087A5B-837A-469F-9098-6860BB4ABBD6}" type="parTrans" cxnId="{0D878A00-E504-4943-8B78-7299D315813B}">
      <dgm:prSet/>
      <dgm:spPr/>
      <dgm:t>
        <a:bodyPr/>
        <a:lstStyle/>
        <a:p>
          <a:endParaRPr lang="en-US"/>
        </a:p>
      </dgm:t>
    </dgm:pt>
    <dgm:pt modelId="{8A75274C-1BFA-43A8-9BC3-BBCF3793E097}" type="sibTrans" cxnId="{0D878A00-E504-4943-8B78-7299D315813B}">
      <dgm:prSet/>
      <dgm:spPr/>
      <dgm:t>
        <a:bodyPr/>
        <a:lstStyle/>
        <a:p>
          <a:endParaRPr lang="en-US"/>
        </a:p>
      </dgm:t>
    </dgm:pt>
    <dgm:pt modelId="{9EB53A62-05AB-47C1-BA05-103580C6A32B}" type="pres">
      <dgm:prSet presAssocID="{A7B25E57-8C8B-4412-9FF1-0D430794E4A6}" presName="root" presStyleCnt="0">
        <dgm:presLayoutVars>
          <dgm:dir/>
          <dgm:resizeHandles val="exact"/>
        </dgm:presLayoutVars>
      </dgm:prSet>
      <dgm:spPr/>
    </dgm:pt>
    <dgm:pt modelId="{3EC7B7F8-BAFA-497C-9DF3-5B70D236030D}" type="pres">
      <dgm:prSet presAssocID="{D26856F6-2BBD-469A-818E-F5B045C3792B}" presName="compNode" presStyleCnt="0"/>
      <dgm:spPr/>
    </dgm:pt>
    <dgm:pt modelId="{911F727F-64A0-4F19-A70A-136A8738EC6D}" type="pres">
      <dgm:prSet presAssocID="{D26856F6-2BBD-469A-818E-F5B045C3792B}" presName="iconBgRect" presStyleLbl="bgShp" presStyleIdx="0" presStyleCnt="2"/>
      <dgm:spPr>
        <a:prstGeom prst="round2DiagRect">
          <a:avLst>
            <a:gd name="adj1" fmla="val 29727"/>
            <a:gd name="adj2" fmla="val 0"/>
          </a:avLst>
        </a:prstGeom>
      </dgm:spPr>
    </dgm:pt>
    <dgm:pt modelId="{5FC97061-24C2-46E6-9BF5-2C9CAB9FCD9D}" type="pres">
      <dgm:prSet presAssocID="{D26856F6-2BBD-469A-818E-F5B045C3792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32EA8161-2287-4B93-883E-C03C3FAB9D8C}" type="pres">
      <dgm:prSet presAssocID="{D26856F6-2BBD-469A-818E-F5B045C3792B}" presName="spaceRect" presStyleCnt="0"/>
      <dgm:spPr/>
    </dgm:pt>
    <dgm:pt modelId="{0A0660B2-23F2-4307-A83A-07B8908AEB42}" type="pres">
      <dgm:prSet presAssocID="{D26856F6-2BBD-469A-818E-F5B045C3792B}" presName="textRect" presStyleLbl="revTx" presStyleIdx="0" presStyleCnt="2">
        <dgm:presLayoutVars>
          <dgm:chMax val="1"/>
          <dgm:chPref val="1"/>
        </dgm:presLayoutVars>
      </dgm:prSet>
      <dgm:spPr/>
    </dgm:pt>
    <dgm:pt modelId="{3540B6F2-1698-4D40-BBDC-5443D009B4E8}" type="pres">
      <dgm:prSet presAssocID="{95127478-411F-454B-984B-9B470D9AD97B}" presName="sibTrans" presStyleCnt="0"/>
      <dgm:spPr/>
    </dgm:pt>
    <dgm:pt modelId="{8C63D7D3-4F2F-44E8-A075-D285DEE92179}" type="pres">
      <dgm:prSet presAssocID="{11F3AC58-3CF5-40BD-9302-B212E853D615}" presName="compNode" presStyleCnt="0"/>
      <dgm:spPr/>
    </dgm:pt>
    <dgm:pt modelId="{D6D70453-FE76-4E59-96D7-E4E655716BE2}" type="pres">
      <dgm:prSet presAssocID="{11F3AC58-3CF5-40BD-9302-B212E853D615}" presName="iconBgRect" presStyleLbl="bgShp" presStyleIdx="1" presStyleCnt="2"/>
      <dgm:spPr>
        <a:prstGeom prst="round2DiagRect">
          <a:avLst>
            <a:gd name="adj1" fmla="val 29727"/>
            <a:gd name="adj2" fmla="val 0"/>
          </a:avLst>
        </a:prstGeom>
      </dgm:spPr>
    </dgm:pt>
    <dgm:pt modelId="{0F130F22-805C-40D7-BBAA-9B2C0EA3DCDD}" type="pres">
      <dgm:prSet presAssocID="{11F3AC58-3CF5-40BD-9302-B212E853D6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ine"/>
        </a:ext>
      </dgm:extLst>
    </dgm:pt>
    <dgm:pt modelId="{DF6C8F8B-8499-4323-AEF9-37B9952238D8}" type="pres">
      <dgm:prSet presAssocID="{11F3AC58-3CF5-40BD-9302-B212E853D615}" presName="spaceRect" presStyleCnt="0"/>
      <dgm:spPr/>
    </dgm:pt>
    <dgm:pt modelId="{090FE64E-3F22-47AB-AD99-5CFB56D00922}" type="pres">
      <dgm:prSet presAssocID="{11F3AC58-3CF5-40BD-9302-B212E853D615}" presName="textRect" presStyleLbl="revTx" presStyleIdx="1" presStyleCnt="2">
        <dgm:presLayoutVars>
          <dgm:chMax val="1"/>
          <dgm:chPref val="1"/>
        </dgm:presLayoutVars>
      </dgm:prSet>
      <dgm:spPr/>
    </dgm:pt>
  </dgm:ptLst>
  <dgm:cxnLst>
    <dgm:cxn modelId="{0D878A00-E504-4943-8B78-7299D315813B}" srcId="{A7B25E57-8C8B-4412-9FF1-0D430794E4A6}" destId="{11F3AC58-3CF5-40BD-9302-B212E853D615}" srcOrd="1" destOrd="0" parTransId="{32087A5B-837A-469F-9098-6860BB4ABBD6}" sibTransId="{8A75274C-1BFA-43A8-9BC3-BBCF3793E097}"/>
    <dgm:cxn modelId="{89284AAD-DAA1-4AC4-A8EB-948327E8AAED}" type="presOf" srcId="{A7B25E57-8C8B-4412-9FF1-0D430794E4A6}" destId="{9EB53A62-05AB-47C1-BA05-103580C6A32B}" srcOrd="0" destOrd="0" presId="urn:microsoft.com/office/officeart/2018/5/layout/IconLeafLabelList"/>
    <dgm:cxn modelId="{8A183DAF-6547-46D9-9D0E-16526BA7E180}" srcId="{A7B25E57-8C8B-4412-9FF1-0D430794E4A6}" destId="{D26856F6-2BBD-469A-818E-F5B045C3792B}" srcOrd="0" destOrd="0" parTransId="{BD72630F-2437-4D03-8E20-8224AB73F49A}" sibTransId="{95127478-411F-454B-984B-9B470D9AD97B}"/>
    <dgm:cxn modelId="{622940C6-5F2B-4340-BCA3-25CA5F62ECE3}" type="presOf" srcId="{D26856F6-2BBD-469A-818E-F5B045C3792B}" destId="{0A0660B2-23F2-4307-A83A-07B8908AEB42}" srcOrd="0" destOrd="0" presId="urn:microsoft.com/office/officeart/2018/5/layout/IconLeafLabelList"/>
    <dgm:cxn modelId="{149AD9E2-64CA-4774-B9D1-0DF36D626C44}" type="presOf" srcId="{11F3AC58-3CF5-40BD-9302-B212E853D615}" destId="{090FE64E-3F22-47AB-AD99-5CFB56D00922}" srcOrd="0" destOrd="0" presId="urn:microsoft.com/office/officeart/2018/5/layout/IconLeafLabelList"/>
    <dgm:cxn modelId="{F31DC955-E6F3-43FE-9C74-8744D67A515F}" type="presParOf" srcId="{9EB53A62-05AB-47C1-BA05-103580C6A32B}" destId="{3EC7B7F8-BAFA-497C-9DF3-5B70D236030D}" srcOrd="0" destOrd="0" presId="urn:microsoft.com/office/officeart/2018/5/layout/IconLeafLabelList"/>
    <dgm:cxn modelId="{7B632DED-C83C-4F87-AF66-42DA3283A643}" type="presParOf" srcId="{3EC7B7F8-BAFA-497C-9DF3-5B70D236030D}" destId="{911F727F-64A0-4F19-A70A-136A8738EC6D}" srcOrd="0" destOrd="0" presId="urn:microsoft.com/office/officeart/2018/5/layout/IconLeafLabelList"/>
    <dgm:cxn modelId="{2366FFD2-90EA-467D-949F-AEFED2FA9946}" type="presParOf" srcId="{3EC7B7F8-BAFA-497C-9DF3-5B70D236030D}" destId="{5FC97061-24C2-46E6-9BF5-2C9CAB9FCD9D}" srcOrd="1" destOrd="0" presId="urn:microsoft.com/office/officeart/2018/5/layout/IconLeafLabelList"/>
    <dgm:cxn modelId="{3E84BF94-0C7B-4A36-AF99-546CAA265740}" type="presParOf" srcId="{3EC7B7F8-BAFA-497C-9DF3-5B70D236030D}" destId="{32EA8161-2287-4B93-883E-C03C3FAB9D8C}" srcOrd="2" destOrd="0" presId="urn:microsoft.com/office/officeart/2018/5/layout/IconLeafLabelList"/>
    <dgm:cxn modelId="{62CCA304-D404-4AEE-9128-48D28C5E1ABD}" type="presParOf" srcId="{3EC7B7F8-BAFA-497C-9DF3-5B70D236030D}" destId="{0A0660B2-23F2-4307-A83A-07B8908AEB42}" srcOrd="3" destOrd="0" presId="urn:microsoft.com/office/officeart/2018/5/layout/IconLeafLabelList"/>
    <dgm:cxn modelId="{0ABBDBA7-F2D9-45DA-917B-20F952C006ED}" type="presParOf" srcId="{9EB53A62-05AB-47C1-BA05-103580C6A32B}" destId="{3540B6F2-1698-4D40-BBDC-5443D009B4E8}" srcOrd="1" destOrd="0" presId="urn:microsoft.com/office/officeart/2018/5/layout/IconLeafLabelList"/>
    <dgm:cxn modelId="{64C93741-03B9-4DD6-BB83-E1FAEEB3044C}" type="presParOf" srcId="{9EB53A62-05AB-47C1-BA05-103580C6A32B}" destId="{8C63D7D3-4F2F-44E8-A075-D285DEE92179}" srcOrd="2" destOrd="0" presId="urn:microsoft.com/office/officeart/2018/5/layout/IconLeafLabelList"/>
    <dgm:cxn modelId="{1BF62016-C5FF-4EE8-B307-BFC90B722907}" type="presParOf" srcId="{8C63D7D3-4F2F-44E8-A075-D285DEE92179}" destId="{D6D70453-FE76-4E59-96D7-E4E655716BE2}" srcOrd="0" destOrd="0" presId="urn:microsoft.com/office/officeart/2018/5/layout/IconLeafLabelList"/>
    <dgm:cxn modelId="{F3A5E6C0-70A8-4424-A161-110041E3FE20}" type="presParOf" srcId="{8C63D7D3-4F2F-44E8-A075-D285DEE92179}" destId="{0F130F22-805C-40D7-BBAA-9B2C0EA3DCDD}" srcOrd="1" destOrd="0" presId="urn:microsoft.com/office/officeart/2018/5/layout/IconLeafLabelList"/>
    <dgm:cxn modelId="{BD98C792-0B0C-42A3-8A6B-82ED215B4219}" type="presParOf" srcId="{8C63D7D3-4F2F-44E8-A075-D285DEE92179}" destId="{DF6C8F8B-8499-4323-AEF9-37B9952238D8}" srcOrd="2" destOrd="0" presId="urn:microsoft.com/office/officeart/2018/5/layout/IconLeafLabelList"/>
    <dgm:cxn modelId="{B43FC3AD-AC4A-44CE-A8D2-7F0E49EB48F4}" type="presParOf" srcId="{8C63D7D3-4F2F-44E8-A075-D285DEE92179}" destId="{090FE64E-3F22-47AB-AD99-5CFB56D0092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F727F-64A0-4F19-A70A-136A8738EC6D}">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C97061-24C2-46E6-9BF5-2C9CAB9FCD9D}">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0660B2-23F2-4307-A83A-07B8908AEB4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Appointment Booking</a:t>
          </a:r>
        </a:p>
      </dsp:txBody>
      <dsp:txXfrm>
        <a:off x="1599974" y="2987140"/>
        <a:ext cx="3600000" cy="720000"/>
      </dsp:txXfrm>
    </dsp:sp>
    <dsp:sp modelId="{D6D70453-FE76-4E59-96D7-E4E655716BE2}">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130F22-805C-40D7-BBAA-9B2C0EA3DCDD}">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0FE64E-3F22-47AB-AD99-5CFB56D00922}">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Medication Suggestions</a:t>
          </a:r>
        </a:p>
      </dsp:txBody>
      <dsp:txXfrm>
        <a:off x="5829975" y="2987140"/>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12/8/2023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3049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14821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12/8/2023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8571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12/8/2023</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6750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12/8/2023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9725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73118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51971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32746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2330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12/8/2023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39244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12/8/2023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29978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12/8/2023</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426779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5" name="Rectangle 1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C9F6A2C-55F6-6836-20A8-35DE82F586A9}"/>
              </a:ext>
            </a:extLst>
          </p:cNvPr>
          <p:cNvSpPr>
            <a:spLocks noGrp="1"/>
          </p:cNvSpPr>
          <p:nvPr>
            <p:ph type="ctrTitle"/>
          </p:nvPr>
        </p:nvSpPr>
        <p:spPr>
          <a:xfrm>
            <a:off x="8109233" y="730749"/>
            <a:ext cx="3511233" cy="3779995"/>
          </a:xfrm>
        </p:spPr>
        <p:txBody>
          <a:bodyPr anchor="t">
            <a:normAutofit/>
          </a:bodyPr>
          <a:lstStyle/>
          <a:p>
            <a:pPr algn="ctr">
              <a:lnSpc>
                <a:spcPct val="150000"/>
              </a:lnSpc>
            </a:pPr>
            <a:r>
              <a:rPr lang="en-US" sz="3200">
                <a:solidFill>
                  <a:schemeClr val="tx1"/>
                </a:solidFill>
                <a:latin typeface="Times New Roman" panose="02020603050405020304" pitchFamily="18" charset="0"/>
                <a:cs typeface="Times New Roman" panose="02020603050405020304" pitchFamily="18" charset="0"/>
              </a:rPr>
              <a:t>HEALTH CLINIC LOCATOR</a:t>
            </a:r>
            <a:br>
              <a:rPr lang="en-US" sz="3200">
                <a:solidFill>
                  <a:schemeClr val="tx1"/>
                </a:solidFill>
                <a:latin typeface="Times New Roman" panose="02020603050405020304" pitchFamily="18" charset="0"/>
                <a:cs typeface="Times New Roman" panose="02020603050405020304" pitchFamily="18" charset="0"/>
              </a:rPr>
            </a:br>
            <a:r>
              <a:rPr lang="en-US" sz="2000">
                <a:solidFill>
                  <a:schemeClr val="tx1"/>
                </a:solidFill>
                <a:latin typeface="Times New Roman" panose="02020603050405020304" pitchFamily="18" charset="0"/>
                <a:cs typeface="Times New Roman" panose="02020603050405020304" pitchFamily="18" charset="0"/>
              </a:rPr>
              <a:t>“Your Health ally!”</a:t>
            </a:r>
            <a:endParaRPr lang="en-US" sz="320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F230F62-4C75-7837-B404-3EA800B008E0}"/>
              </a:ext>
            </a:extLst>
          </p:cNvPr>
          <p:cNvSpPr>
            <a:spLocks noGrp="1"/>
          </p:cNvSpPr>
          <p:nvPr>
            <p:ph type="subTitle" idx="1"/>
          </p:nvPr>
        </p:nvSpPr>
        <p:spPr>
          <a:xfrm>
            <a:off x="8109233" y="4094439"/>
            <a:ext cx="3511233" cy="1147054"/>
          </a:xfrm>
        </p:spPr>
        <p:txBody>
          <a:bodyPr anchor="t">
            <a:normAutofit fontScale="25000" lnSpcReduction="20000"/>
          </a:bodyPr>
          <a:lstStyle/>
          <a:p>
            <a:pPr>
              <a:lnSpc>
                <a:spcPct val="100000"/>
              </a:lnSpc>
            </a:pPr>
            <a:r>
              <a:rPr lang="en-US" sz="8000">
                <a:latin typeface="Times New Roman" panose="02020603050405020304" pitchFamily="18" charset="0"/>
                <a:cs typeface="Times New Roman" panose="02020603050405020304" pitchFamily="18" charset="0"/>
              </a:rPr>
              <a:t>Team Members:</a:t>
            </a:r>
          </a:p>
          <a:p>
            <a:pPr marL="457200" indent="-457200">
              <a:lnSpc>
                <a:spcPct val="100000"/>
              </a:lnSpc>
              <a:buAutoNum type="arabicParenR"/>
            </a:pPr>
            <a:r>
              <a:rPr lang="en-US" sz="8000">
                <a:latin typeface="Times New Roman" panose="02020603050405020304" pitchFamily="18" charset="0"/>
                <a:cs typeface="Times New Roman" panose="02020603050405020304" pitchFamily="18" charset="0"/>
              </a:rPr>
              <a:t>Seth Emery</a:t>
            </a:r>
          </a:p>
          <a:p>
            <a:pPr marL="457200" indent="-457200">
              <a:lnSpc>
                <a:spcPct val="100000"/>
              </a:lnSpc>
              <a:buAutoNum type="arabicParenR"/>
            </a:pPr>
            <a:r>
              <a:rPr lang="en-US" sz="8000" err="1">
                <a:latin typeface="Times New Roman" panose="02020603050405020304" pitchFamily="18" charset="0"/>
                <a:cs typeface="Times New Roman" panose="02020603050405020304" pitchFamily="18" charset="0"/>
              </a:rPr>
              <a:t>Shreyan</a:t>
            </a:r>
            <a:r>
              <a:rPr lang="en-US" sz="8000">
                <a:latin typeface="Times New Roman" panose="02020603050405020304" pitchFamily="18" charset="0"/>
                <a:cs typeface="Times New Roman" panose="02020603050405020304" pitchFamily="18" charset="0"/>
              </a:rPr>
              <a:t> Reddy </a:t>
            </a:r>
            <a:r>
              <a:rPr lang="en-US" sz="8000" err="1">
                <a:latin typeface="Times New Roman" panose="02020603050405020304" pitchFamily="18" charset="0"/>
                <a:cs typeface="Times New Roman" panose="02020603050405020304" pitchFamily="18" charset="0"/>
              </a:rPr>
              <a:t>Gangwar</a:t>
            </a:r>
            <a:endParaRPr lang="en-US" sz="8000">
              <a:latin typeface="Times New Roman" panose="02020603050405020304" pitchFamily="18" charset="0"/>
              <a:cs typeface="Times New Roman" panose="02020603050405020304" pitchFamily="18" charset="0"/>
            </a:endParaRPr>
          </a:p>
          <a:p>
            <a:pPr marL="457200" indent="-457200">
              <a:lnSpc>
                <a:spcPct val="100000"/>
              </a:lnSpc>
              <a:buAutoNum type="arabicParenR"/>
            </a:pPr>
            <a:r>
              <a:rPr lang="en-US" sz="8000">
                <a:latin typeface="Times New Roman" panose="02020603050405020304" pitchFamily="18" charset="0"/>
                <a:cs typeface="Times New Roman" panose="02020603050405020304" pitchFamily="18" charset="0"/>
              </a:rPr>
              <a:t>Lavanya </a:t>
            </a:r>
            <a:r>
              <a:rPr lang="en-US" sz="8000" err="1">
                <a:latin typeface="Times New Roman" panose="02020603050405020304" pitchFamily="18" charset="0"/>
                <a:cs typeface="Times New Roman" panose="02020603050405020304" pitchFamily="18" charset="0"/>
              </a:rPr>
              <a:t>Ghanathey</a:t>
            </a:r>
            <a:endParaRPr lang="en-US" sz="8000">
              <a:latin typeface="Times New Roman" panose="02020603050405020304" pitchFamily="18" charset="0"/>
              <a:cs typeface="Times New Roman" panose="02020603050405020304" pitchFamily="18" charset="0"/>
            </a:endParaRPr>
          </a:p>
          <a:p>
            <a:pPr marL="457200" indent="-457200">
              <a:lnSpc>
                <a:spcPct val="100000"/>
              </a:lnSpc>
              <a:buAutoNum type="arabicParenR"/>
            </a:pPr>
            <a:r>
              <a:rPr lang="en-US" sz="8000" err="1">
                <a:latin typeface="Times New Roman" panose="02020603050405020304" pitchFamily="18" charset="0"/>
                <a:cs typeface="Times New Roman" panose="02020603050405020304" pitchFamily="18" charset="0"/>
              </a:rPr>
              <a:t>Ankitha</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srirama</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reddy</a:t>
            </a:r>
            <a:endParaRPr lang="en-US" sz="8000">
              <a:latin typeface="Times New Roman" panose="02020603050405020304" pitchFamily="18" charset="0"/>
              <a:cs typeface="Times New Roman" panose="02020603050405020304" pitchFamily="18" charset="0"/>
            </a:endParaRPr>
          </a:p>
          <a:p>
            <a:pPr marL="457200" indent="-457200">
              <a:lnSpc>
                <a:spcPct val="100000"/>
              </a:lnSpc>
              <a:buAutoNum type="arabicParenR"/>
            </a:pPr>
            <a:endParaRPr lang="en-US" sz="2000"/>
          </a:p>
        </p:txBody>
      </p:sp>
      <p:pic>
        <p:nvPicPr>
          <p:cNvPr id="16" name="Picture 15">
            <a:extLst>
              <a:ext uri="{FF2B5EF4-FFF2-40B4-BE49-F238E27FC236}">
                <a16:creationId xmlns:a16="http://schemas.microsoft.com/office/drawing/2014/main" id="{D65E3199-B863-04A6-A96E-21426DC6C67B}"/>
              </a:ext>
            </a:extLst>
          </p:cNvPr>
          <p:cNvPicPr>
            <a:picLocks noChangeAspect="1"/>
          </p:cNvPicPr>
          <p:nvPr/>
        </p:nvPicPr>
        <p:blipFill rotWithShape="1">
          <a:blip r:embed="rId2"/>
          <a:srcRect l="10972" r="6595"/>
          <a:stretch/>
        </p:blipFill>
        <p:spPr>
          <a:xfrm>
            <a:off x="20" y="10"/>
            <a:ext cx="7537685" cy="6857990"/>
          </a:xfrm>
          <a:prstGeom prst="rect">
            <a:avLst/>
          </a:prstGeom>
        </p:spPr>
      </p:pic>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1431218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a city&#10;&#10;Description automatically generated">
            <a:extLst>
              <a:ext uri="{FF2B5EF4-FFF2-40B4-BE49-F238E27FC236}">
                <a16:creationId xmlns:a16="http://schemas.microsoft.com/office/drawing/2014/main" id="{3B898A54-C492-09F3-8496-1ADD6F133214}"/>
              </a:ext>
            </a:extLst>
          </p:cNvPr>
          <p:cNvPicPr>
            <a:picLocks noGrp="1" noChangeAspect="1"/>
          </p:cNvPicPr>
          <p:nvPr>
            <p:ph idx="1"/>
          </p:nvPr>
        </p:nvPicPr>
        <p:blipFill>
          <a:blip r:embed="rId2"/>
          <a:stretch>
            <a:fillRect/>
          </a:stretch>
        </p:blipFill>
        <p:spPr>
          <a:xfrm>
            <a:off x="1550504" y="828675"/>
            <a:ext cx="8971721" cy="5333586"/>
          </a:xfrm>
        </p:spPr>
      </p:pic>
    </p:spTree>
    <p:extLst>
      <p:ext uri="{BB962C8B-B14F-4D97-AF65-F5344CB8AC3E}">
        <p14:creationId xmlns:p14="http://schemas.microsoft.com/office/powerpoint/2010/main" val="2355674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9967A5BF-44A8-4AE8-8581-84504896E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9E831BE6-F538-450D-A102-77E331DBA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5" name="Rectangle 174">
            <a:extLst>
              <a:ext uri="{FF2B5EF4-FFF2-40B4-BE49-F238E27FC236}">
                <a16:creationId xmlns:a16="http://schemas.microsoft.com/office/drawing/2014/main" id="{E83E09E7-0061-4077-9ADD-08E5AEA4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6" name="Rectangle 175">
            <a:extLst>
              <a:ext uri="{FF2B5EF4-FFF2-40B4-BE49-F238E27FC236}">
                <a16:creationId xmlns:a16="http://schemas.microsoft.com/office/drawing/2014/main" id="{6FED48AF-065C-4589-8EFA-3D4061FC0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3" name="Content Placeholder 72">
            <a:extLst>
              <a:ext uri="{FF2B5EF4-FFF2-40B4-BE49-F238E27FC236}">
                <a16:creationId xmlns:a16="http://schemas.microsoft.com/office/drawing/2014/main" id="{88C7A559-E01E-97DF-F22A-A6A6728CBB53}"/>
              </a:ext>
            </a:extLst>
          </p:cNvPr>
          <p:cNvSpPr>
            <a:spLocks noGrp="1"/>
          </p:cNvSpPr>
          <p:nvPr>
            <p:ph idx="1"/>
          </p:nvPr>
        </p:nvSpPr>
        <p:spPr>
          <a:xfrm>
            <a:off x="581193" y="2340864"/>
            <a:ext cx="3331134" cy="3634486"/>
          </a:xfrm>
        </p:spPr>
        <p:txBody>
          <a:bodyPr>
            <a:normAutofit/>
          </a:bodyPr>
          <a:lstStyle/>
          <a:p>
            <a:pPr marL="305435" indent="-305435"/>
            <a:r>
              <a:rPr lang="en-US"/>
              <a:t>Interactive maps are created using Leaflet JS</a:t>
            </a:r>
          </a:p>
        </p:txBody>
      </p:sp>
      <p:pic>
        <p:nvPicPr>
          <p:cNvPr id="2" name="Picture 1" descr="A map with blue pointers and a location&#10;&#10;Description automatically generated">
            <a:extLst>
              <a:ext uri="{FF2B5EF4-FFF2-40B4-BE49-F238E27FC236}">
                <a16:creationId xmlns:a16="http://schemas.microsoft.com/office/drawing/2014/main" id="{BC632AB9-41C4-ECE6-5EBE-7C2F1A0B9F48}"/>
              </a:ext>
            </a:extLst>
          </p:cNvPr>
          <p:cNvPicPr>
            <a:picLocks noChangeAspect="1"/>
          </p:cNvPicPr>
          <p:nvPr/>
        </p:nvPicPr>
        <p:blipFill rotWithShape="1">
          <a:blip r:embed="rId2"/>
          <a:srcRect r="2" b="3936"/>
          <a:stretch/>
        </p:blipFill>
        <p:spPr>
          <a:xfrm>
            <a:off x="4500224" y="780520"/>
            <a:ext cx="3699935" cy="2203704"/>
          </a:xfrm>
          <a:prstGeom prst="rect">
            <a:avLst/>
          </a:prstGeom>
        </p:spPr>
      </p:pic>
      <p:pic>
        <p:nvPicPr>
          <p:cNvPr id="5" name="Content Placeholder 4" descr="A map of a city&#10;&#10;Description automatically generated">
            <a:extLst>
              <a:ext uri="{FF2B5EF4-FFF2-40B4-BE49-F238E27FC236}">
                <a16:creationId xmlns:a16="http://schemas.microsoft.com/office/drawing/2014/main" id="{3B898A54-C492-09F3-8496-1ADD6F133214}"/>
              </a:ext>
            </a:extLst>
          </p:cNvPr>
          <p:cNvPicPr>
            <a:picLocks noChangeAspect="1"/>
          </p:cNvPicPr>
          <p:nvPr/>
        </p:nvPicPr>
        <p:blipFill rotWithShape="1">
          <a:blip r:embed="rId3"/>
          <a:srcRect r="2" b="3155"/>
          <a:stretch/>
        </p:blipFill>
        <p:spPr>
          <a:xfrm>
            <a:off x="7547194" y="1880267"/>
            <a:ext cx="3699935" cy="2203704"/>
          </a:xfrm>
          <a:prstGeom prst="rect">
            <a:avLst/>
          </a:prstGeom>
        </p:spPr>
      </p:pic>
      <p:pic>
        <p:nvPicPr>
          <p:cNvPr id="4" name="Content Placeholder 3" descr="Complete Guide for Leaflet JS : Beginner to Expert">
            <a:extLst>
              <a:ext uri="{FF2B5EF4-FFF2-40B4-BE49-F238E27FC236}">
                <a16:creationId xmlns:a16="http://schemas.microsoft.com/office/drawing/2014/main" id="{175C7258-26CA-60E3-8189-33654B13E371}"/>
              </a:ext>
            </a:extLst>
          </p:cNvPr>
          <p:cNvPicPr>
            <a:picLocks noChangeAspect="1"/>
          </p:cNvPicPr>
          <p:nvPr/>
        </p:nvPicPr>
        <p:blipFill rotWithShape="1">
          <a:blip r:embed="rId4"/>
          <a:srcRect l="4441" r="1115" b="-2"/>
          <a:stretch/>
        </p:blipFill>
        <p:spPr>
          <a:xfrm>
            <a:off x="7949818" y="4186861"/>
            <a:ext cx="3699935" cy="2203704"/>
          </a:xfrm>
          <a:prstGeom prst="rect">
            <a:avLst/>
          </a:prstGeom>
        </p:spPr>
      </p:pic>
      <p:pic>
        <p:nvPicPr>
          <p:cNvPr id="10" name="Picture 9" descr="A map of a city&#10;&#10;Description automatically generated">
            <a:extLst>
              <a:ext uri="{FF2B5EF4-FFF2-40B4-BE49-F238E27FC236}">
                <a16:creationId xmlns:a16="http://schemas.microsoft.com/office/drawing/2014/main" id="{005117E4-04D1-9E16-A46D-6CFFA6C2D953}"/>
              </a:ext>
            </a:extLst>
          </p:cNvPr>
          <p:cNvPicPr>
            <a:picLocks noChangeAspect="1"/>
          </p:cNvPicPr>
          <p:nvPr/>
        </p:nvPicPr>
        <p:blipFill>
          <a:blip r:embed="rId5"/>
          <a:stretch>
            <a:fillRect/>
          </a:stretch>
        </p:blipFill>
        <p:spPr>
          <a:xfrm>
            <a:off x="4499918" y="3184395"/>
            <a:ext cx="3912974" cy="2414807"/>
          </a:xfrm>
          <a:prstGeom prst="rect">
            <a:avLst/>
          </a:prstGeom>
        </p:spPr>
      </p:pic>
    </p:spTree>
    <p:extLst>
      <p:ext uri="{BB962C8B-B14F-4D97-AF65-F5344CB8AC3E}">
        <p14:creationId xmlns:p14="http://schemas.microsoft.com/office/powerpoint/2010/main" val="2365453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33AC726-6757-D619-D1A5-9DC1B7FCA6A6}"/>
              </a:ext>
            </a:extLst>
          </p:cNvPr>
          <p:cNvSpPr>
            <a:spLocks noGrp="1"/>
          </p:cNvSpPr>
          <p:nvPr>
            <p:ph type="title"/>
          </p:nvPr>
        </p:nvSpPr>
        <p:spPr>
          <a:xfrm>
            <a:off x="609906" y="702156"/>
            <a:ext cx="3568661" cy="1188720"/>
          </a:xfrm>
        </p:spPr>
        <p:txBody>
          <a:bodyPr>
            <a:normAutofit/>
          </a:bodyPr>
          <a:lstStyle/>
          <a:p>
            <a:r>
              <a:rPr lang="en-US"/>
              <a:t>Creating Maps</a:t>
            </a:r>
          </a:p>
        </p:txBody>
      </p:sp>
      <p:sp>
        <p:nvSpPr>
          <p:cNvPr id="13" name="Rectangle 1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AF2211CB-737C-BED2-9C0D-04FC272DA7A9}"/>
              </a:ext>
            </a:extLst>
          </p:cNvPr>
          <p:cNvSpPr>
            <a:spLocks noGrp="1"/>
          </p:cNvSpPr>
          <p:nvPr>
            <p:ph idx="1"/>
          </p:nvPr>
        </p:nvSpPr>
        <p:spPr>
          <a:xfrm>
            <a:off x="609906" y="2340864"/>
            <a:ext cx="3568661" cy="3634486"/>
          </a:xfrm>
        </p:spPr>
        <p:txBody>
          <a:bodyPr>
            <a:normAutofit/>
          </a:bodyPr>
          <a:lstStyle/>
          <a:p>
            <a:pPr marL="305435" indent="-305435"/>
            <a:r>
              <a:rPr lang="en-US"/>
              <a:t>Map object created with L.map()</a:t>
            </a:r>
          </a:p>
          <a:p>
            <a:pPr marL="305435" indent="-305435"/>
            <a:r>
              <a:rPr lang="en-US"/>
              <a:t>Setting the initial view</a:t>
            </a:r>
          </a:p>
          <a:p>
            <a:pPr marL="305435" indent="-305435"/>
            <a:r>
              <a:rPr lang="en-US"/>
              <a:t>Creating markers for each coordinate with L.marker()</a:t>
            </a:r>
          </a:p>
          <a:p>
            <a:pPr marL="305435" indent="-305435"/>
            <a:r>
              <a:rPr lang="en-US"/>
              <a:t>Popups created with bindPopup()</a:t>
            </a:r>
          </a:p>
        </p:txBody>
      </p:sp>
      <p:pic>
        <p:nvPicPr>
          <p:cNvPr id="4" name="Content Placeholder 3" descr="A computer screen shot of a program&#10;&#10;Description automatically generated">
            <a:extLst>
              <a:ext uri="{FF2B5EF4-FFF2-40B4-BE49-F238E27FC236}">
                <a16:creationId xmlns:a16="http://schemas.microsoft.com/office/drawing/2014/main" id="{C3BC91B4-F203-8D2C-CC17-F313193A5B3C}"/>
              </a:ext>
            </a:extLst>
          </p:cNvPr>
          <p:cNvPicPr>
            <a:picLocks noChangeAspect="1"/>
          </p:cNvPicPr>
          <p:nvPr/>
        </p:nvPicPr>
        <p:blipFill rotWithShape="1">
          <a:blip r:embed="rId2"/>
          <a:srcRect r="17292"/>
          <a:stretch/>
        </p:blipFill>
        <p:spPr>
          <a:xfrm>
            <a:off x="4654295" y="10"/>
            <a:ext cx="7537705" cy="6857990"/>
          </a:xfrm>
          <a:prstGeom prst="rect">
            <a:avLst/>
          </a:prstGeom>
        </p:spPr>
      </p:pic>
    </p:spTree>
    <p:extLst>
      <p:ext uri="{BB962C8B-B14F-4D97-AF65-F5344CB8AC3E}">
        <p14:creationId xmlns:p14="http://schemas.microsoft.com/office/powerpoint/2010/main" val="4000870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5119D2CA-5CAD-9DF3-B937-0E44DB47D7C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Future Scope</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9B65AC3-B811-CEAA-7D10-A0E820EE0139}"/>
              </a:ext>
            </a:extLst>
          </p:cNvPr>
          <p:cNvGraphicFramePr>
            <a:graphicFrameLocks noGrp="1"/>
          </p:cNvGraphicFramePr>
          <p:nvPr>
            <p:ph idx="1"/>
            <p:extLst>
              <p:ext uri="{D42A27DB-BD31-4B8C-83A1-F6EECF244321}">
                <p14:modId xmlns:p14="http://schemas.microsoft.com/office/powerpoint/2010/main" val="363368283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166421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9D2CA-5CAD-9DF3-B937-0E44DB47D7C6}"/>
              </a:ext>
            </a:extLst>
          </p:cNvPr>
          <p:cNvSpPr>
            <a:spLocks noGrp="1"/>
          </p:cNvSpPr>
          <p:nvPr>
            <p:ph type="title"/>
          </p:nvPr>
        </p:nvSpPr>
        <p:spPr>
          <a:xfrm>
            <a:off x="609906" y="702155"/>
            <a:ext cx="3568661" cy="1269713"/>
          </a:xfrm>
        </p:spPr>
        <p:txBody>
          <a:bodyPr>
            <a:normAutofit/>
          </a:bodyPr>
          <a:lstStyle/>
          <a:p>
            <a:r>
              <a:rPr lang="en-US">
                <a:latin typeface="Times New Roman"/>
                <a:cs typeface="Times New Roman"/>
              </a:rPr>
              <a:t>Future Scope </a:t>
            </a:r>
            <a:endParaRPr lang="en-US">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259937A-CE58-5FFF-B32E-429887939C34}"/>
              </a:ext>
            </a:extLst>
          </p:cNvPr>
          <p:cNvSpPr>
            <a:spLocks noGrp="1"/>
          </p:cNvSpPr>
          <p:nvPr>
            <p:ph idx="1"/>
          </p:nvPr>
        </p:nvSpPr>
        <p:spPr>
          <a:xfrm>
            <a:off x="609906" y="2340864"/>
            <a:ext cx="3568661" cy="3634486"/>
          </a:xfrm>
        </p:spPr>
        <p:txBody>
          <a:bodyPr>
            <a:normAutofit/>
          </a:bodyPr>
          <a:lstStyle/>
          <a:p>
            <a:pPr marL="305435" indent="-305435"/>
            <a:r>
              <a:rPr lang="en-US">
                <a:latin typeface="Times New Roman"/>
                <a:cs typeface="Times New Roman"/>
              </a:rPr>
              <a:t>Adding Natural Language Processing functionality to the Health Clinic Locator</a:t>
            </a:r>
            <a:endParaRPr lang="en-US"/>
          </a:p>
          <a:p>
            <a:pPr marL="305435" indent="-305435"/>
            <a:r>
              <a:rPr lang="en-US">
                <a:latin typeface="Times New Roman"/>
                <a:cs typeface="Times New Roman"/>
              </a:rPr>
              <a:t>NLP basics implemented with the NLTK library (tokenization, part-of-speech tagging)</a:t>
            </a:r>
            <a:endParaRPr lang="en-US">
              <a:latin typeface="Times New Roman" panose="02020603050405020304" pitchFamily="18" charset="0"/>
              <a:cs typeface="Times New Roman" panose="02020603050405020304" pitchFamily="18" charset="0"/>
            </a:endParaRPr>
          </a:p>
          <a:p>
            <a:pPr marL="305435" indent="-305435"/>
            <a:r>
              <a:rPr lang="en-US">
                <a:latin typeface="Times New Roman"/>
                <a:cs typeface="Times New Roman"/>
              </a:rPr>
              <a:t>Gradually expand NLP capabilities over time using Natural Language Toolkit</a:t>
            </a:r>
            <a:endParaRPr lang="en-US">
              <a:latin typeface="Times New Roman" panose="02020603050405020304" pitchFamily="18" charset="0"/>
              <a:cs typeface="Times New Roman" panose="02020603050405020304" pitchFamily="18" charset="0"/>
            </a:endParaRPr>
          </a:p>
          <a:p>
            <a:pPr marL="305435" indent="-305435"/>
            <a:endParaRPr lang="en-US">
              <a:latin typeface="Times New Roman" panose="02020603050405020304" pitchFamily="18" charset="0"/>
              <a:cs typeface="Times New Roman" panose="02020603050405020304" pitchFamily="18" charset="0"/>
            </a:endParaRPr>
          </a:p>
        </p:txBody>
      </p:sp>
      <p:pic>
        <p:nvPicPr>
          <p:cNvPr id="4" name="Picture 3" descr="A screen shot of a computer code&#10;&#10;Description automatically generated">
            <a:extLst>
              <a:ext uri="{FF2B5EF4-FFF2-40B4-BE49-F238E27FC236}">
                <a16:creationId xmlns:a16="http://schemas.microsoft.com/office/drawing/2014/main" id="{EDD23D00-A3B2-8BEC-4CA9-316C07CCF543}"/>
              </a:ext>
            </a:extLst>
          </p:cNvPr>
          <p:cNvPicPr>
            <a:picLocks noChangeAspect="1"/>
          </p:cNvPicPr>
          <p:nvPr/>
        </p:nvPicPr>
        <p:blipFill>
          <a:blip r:embed="rId2"/>
          <a:stretch>
            <a:fillRect/>
          </a:stretch>
        </p:blipFill>
        <p:spPr>
          <a:xfrm>
            <a:off x="5833556" y="702156"/>
            <a:ext cx="4376752" cy="5273194"/>
          </a:xfrm>
          <a:prstGeom prst="rect">
            <a:avLst/>
          </a:prstGeom>
        </p:spPr>
      </p:pic>
    </p:spTree>
    <p:extLst>
      <p:ext uri="{BB962C8B-B14F-4D97-AF65-F5344CB8AC3E}">
        <p14:creationId xmlns:p14="http://schemas.microsoft.com/office/powerpoint/2010/main" val="2986843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363D-EE2C-1B23-8D2E-DA906BCCCDED}"/>
              </a:ext>
            </a:extLst>
          </p:cNvPr>
          <p:cNvSpPr>
            <a:spLocks noGrp="1"/>
          </p:cNvSpPr>
          <p:nvPr>
            <p:ph type="title"/>
          </p:nvPr>
        </p:nvSpPr>
        <p:spPr/>
        <p:txBody>
          <a:bodyPr>
            <a:normAutofit/>
          </a:bodyPr>
          <a:lstStyle/>
          <a:p>
            <a:r>
              <a:rPr lang="en-US" sz="2800"/>
              <a:t>Advanced similar projects/companies</a:t>
            </a:r>
          </a:p>
        </p:txBody>
      </p:sp>
      <p:pic>
        <p:nvPicPr>
          <p:cNvPr id="4" name="Content Placeholder 3" descr="Telehealth company Babylon Health exposes customer consultations in data  breach - SiliconANGLE">
            <a:extLst>
              <a:ext uri="{FF2B5EF4-FFF2-40B4-BE49-F238E27FC236}">
                <a16:creationId xmlns:a16="http://schemas.microsoft.com/office/drawing/2014/main" id="{1CFFA221-C595-F41A-4A2B-696899086D34}"/>
              </a:ext>
            </a:extLst>
          </p:cNvPr>
          <p:cNvPicPr>
            <a:picLocks noGrp="1" noChangeAspect="1"/>
          </p:cNvPicPr>
          <p:nvPr>
            <p:ph idx="1"/>
          </p:nvPr>
        </p:nvPicPr>
        <p:blipFill>
          <a:blip r:embed="rId2"/>
          <a:stretch>
            <a:fillRect/>
          </a:stretch>
        </p:blipFill>
        <p:spPr>
          <a:xfrm>
            <a:off x="1564331" y="2444536"/>
            <a:ext cx="3749932" cy="1965625"/>
          </a:xfrm>
        </p:spPr>
      </p:pic>
      <p:pic>
        <p:nvPicPr>
          <p:cNvPr id="5" name="Picture 4" descr="A blue and grey text on a black background&#10;&#10;Description automatically generated">
            <a:extLst>
              <a:ext uri="{FF2B5EF4-FFF2-40B4-BE49-F238E27FC236}">
                <a16:creationId xmlns:a16="http://schemas.microsoft.com/office/drawing/2014/main" id="{15B22EA0-0F98-AA01-07F3-F5B4C5CE786C}"/>
              </a:ext>
            </a:extLst>
          </p:cNvPr>
          <p:cNvPicPr>
            <a:picLocks noChangeAspect="1"/>
          </p:cNvPicPr>
          <p:nvPr/>
        </p:nvPicPr>
        <p:blipFill>
          <a:blip r:embed="rId3"/>
          <a:stretch>
            <a:fillRect/>
          </a:stretch>
        </p:blipFill>
        <p:spPr>
          <a:xfrm>
            <a:off x="1563130" y="5081007"/>
            <a:ext cx="3742037" cy="1206202"/>
          </a:xfrm>
          <a:prstGeom prst="rect">
            <a:avLst/>
          </a:prstGeom>
        </p:spPr>
      </p:pic>
      <p:pic>
        <p:nvPicPr>
          <p:cNvPr id="6" name="Picture 5" descr="A close up of a logo&#10;&#10;Description automatically generated">
            <a:extLst>
              <a:ext uri="{FF2B5EF4-FFF2-40B4-BE49-F238E27FC236}">
                <a16:creationId xmlns:a16="http://schemas.microsoft.com/office/drawing/2014/main" id="{E78B9021-235A-4048-016C-828023063590}"/>
              </a:ext>
            </a:extLst>
          </p:cNvPr>
          <p:cNvPicPr>
            <a:picLocks noChangeAspect="1"/>
          </p:cNvPicPr>
          <p:nvPr/>
        </p:nvPicPr>
        <p:blipFill>
          <a:blip r:embed="rId4"/>
          <a:stretch>
            <a:fillRect/>
          </a:stretch>
        </p:blipFill>
        <p:spPr>
          <a:xfrm>
            <a:off x="7123671" y="2595640"/>
            <a:ext cx="3175686" cy="1666720"/>
          </a:xfrm>
          <a:prstGeom prst="rect">
            <a:avLst/>
          </a:prstGeom>
        </p:spPr>
      </p:pic>
      <p:pic>
        <p:nvPicPr>
          <p:cNvPr id="8" name="Picture 7" descr="A purple and blue text on a black background&#10;&#10;Description automatically generated">
            <a:extLst>
              <a:ext uri="{FF2B5EF4-FFF2-40B4-BE49-F238E27FC236}">
                <a16:creationId xmlns:a16="http://schemas.microsoft.com/office/drawing/2014/main" id="{673CCE8D-0E04-5E4C-7AA5-98DD13808DDF}"/>
              </a:ext>
            </a:extLst>
          </p:cNvPr>
          <p:cNvPicPr>
            <a:picLocks noChangeAspect="1"/>
          </p:cNvPicPr>
          <p:nvPr/>
        </p:nvPicPr>
        <p:blipFill>
          <a:blip r:embed="rId5"/>
          <a:stretch>
            <a:fillRect/>
          </a:stretch>
        </p:blipFill>
        <p:spPr>
          <a:xfrm>
            <a:off x="7339914" y="995176"/>
            <a:ext cx="2743200" cy="1448946"/>
          </a:xfrm>
          <a:prstGeom prst="rect">
            <a:avLst/>
          </a:prstGeom>
        </p:spPr>
      </p:pic>
      <p:pic>
        <p:nvPicPr>
          <p:cNvPr id="9" name="Picture 8" descr="A green background with white text and icons&#10;&#10;Description automatically generated">
            <a:extLst>
              <a:ext uri="{FF2B5EF4-FFF2-40B4-BE49-F238E27FC236}">
                <a16:creationId xmlns:a16="http://schemas.microsoft.com/office/drawing/2014/main" id="{602CA848-6E23-B9CE-BE8F-6CCCE4CCBAF1}"/>
              </a:ext>
            </a:extLst>
          </p:cNvPr>
          <p:cNvPicPr>
            <a:picLocks noChangeAspect="1"/>
          </p:cNvPicPr>
          <p:nvPr/>
        </p:nvPicPr>
        <p:blipFill>
          <a:blip r:embed="rId6"/>
          <a:stretch>
            <a:fillRect/>
          </a:stretch>
        </p:blipFill>
        <p:spPr>
          <a:xfrm>
            <a:off x="7710616" y="4559643"/>
            <a:ext cx="1898823" cy="1919418"/>
          </a:xfrm>
          <a:prstGeom prst="rect">
            <a:avLst/>
          </a:prstGeom>
        </p:spPr>
      </p:pic>
    </p:spTree>
    <p:extLst>
      <p:ext uri="{BB962C8B-B14F-4D97-AF65-F5344CB8AC3E}">
        <p14:creationId xmlns:p14="http://schemas.microsoft.com/office/powerpoint/2010/main" val="1027123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957781-EE63-00AC-E162-A3D703F7ED96}"/>
              </a:ext>
            </a:extLst>
          </p:cNvPr>
          <p:cNvSpPr>
            <a:spLocks noGrp="1"/>
          </p:cNvSpPr>
          <p:nvPr>
            <p:ph idx="1"/>
          </p:nvPr>
        </p:nvSpPr>
        <p:spPr>
          <a:xfrm>
            <a:off x="5117586" y="1124998"/>
            <a:ext cx="6143248" cy="4608003"/>
          </a:xfrm>
        </p:spPr>
        <p:txBody>
          <a:bodyPr>
            <a:normAutofit/>
          </a:bodyPr>
          <a:lstStyle/>
          <a:p>
            <a:pPr marL="0" indent="0">
              <a:buNone/>
            </a:pPr>
            <a:r>
              <a:rPr lang="en-US" sz="2000">
                <a:latin typeface="Times New Roman"/>
                <a:cs typeface="Times New Roman"/>
              </a:rPr>
              <a:t>THANK YOU!</a:t>
            </a:r>
          </a:p>
        </p:txBody>
      </p:sp>
      <p:sp>
        <p:nvSpPr>
          <p:cNvPr id="2" name="TextBox 1">
            <a:extLst>
              <a:ext uri="{FF2B5EF4-FFF2-40B4-BE49-F238E27FC236}">
                <a16:creationId xmlns:a16="http://schemas.microsoft.com/office/drawing/2014/main" id="{B5A9AE7C-2476-CAAF-D1B1-BF9288A25214}"/>
              </a:ext>
            </a:extLst>
          </p:cNvPr>
          <p:cNvSpPr txBox="1"/>
          <p:nvPr/>
        </p:nvSpPr>
        <p:spPr>
          <a:xfrm>
            <a:off x="453080" y="5282513"/>
            <a:ext cx="1095632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Ankitha Srira Ma Reddy</a:t>
            </a:r>
          </a:p>
          <a:p>
            <a:r>
              <a:rPr lang="en-US"/>
              <a:t>Shreyan Reddy Gangwar</a:t>
            </a:r>
          </a:p>
          <a:p>
            <a:r>
              <a:rPr lang="en-US"/>
              <a:t>Lavanya Ghanathey</a:t>
            </a:r>
          </a:p>
          <a:p>
            <a:r>
              <a:rPr lang="en-US"/>
              <a:t>Seth Emery</a:t>
            </a:r>
          </a:p>
        </p:txBody>
      </p:sp>
    </p:spTree>
    <p:extLst>
      <p:ext uri="{BB962C8B-B14F-4D97-AF65-F5344CB8AC3E}">
        <p14:creationId xmlns:p14="http://schemas.microsoft.com/office/powerpoint/2010/main" val="2814944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AE96-E0A7-5750-170D-762A1ABDED2D}"/>
              </a:ext>
            </a:extLst>
          </p:cNvPr>
          <p:cNvSpPr>
            <a:spLocks noGrp="1"/>
          </p:cNvSpPr>
          <p:nvPr>
            <p:ph type="title"/>
          </p:nvPr>
        </p:nvSpPr>
        <p:spPr/>
        <p:txBody>
          <a:bodyPr anchor="ctr">
            <a:normAutofit/>
          </a:bodyPr>
          <a:lstStyle/>
          <a:p>
            <a:r>
              <a:rPr lang="en-US" sz="4000" err="1">
                <a:latin typeface="Times New Roman" panose="02020603050405020304" pitchFamily="18" charset="0"/>
                <a:cs typeface="Times New Roman" panose="02020603050405020304" pitchFamily="18" charset="0"/>
              </a:rPr>
              <a:t>ABSTRact</a:t>
            </a:r>
            <a:endParaRPr lang="en-US" sz="40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C0E66D-E36D-8DEF-2472-68363A1563CE}"/>
              </a:ext>
            </a:extLst>
          </p:cNvPr>
          <p:cNvSpPr>
            <a:spLocks noGrp="1"/>
          </p:cNvSpPr>
          <p:nvPr>
            <p:ph idx="1"/>
          </p:nvPr>
        </p:nvSpPr>
        <p:spPr/>
        <p:txBody>
          <a:bodyPr anchor="t">
            <a:normAutofit/>
          </a:bodyPr>
          <a:lstStyle/>
          <a:p>
            <a:pPr marL="0" indent="0" algn="just">
              <a:buNone/>
            </a:pPr>
            <a:r>
              <a:rPr lang="en-US" sz="2400">
                <a:latin typeface="Times New Roman" panose="02020603050405020304" pitchFamily="18" charset="0"/>
                <a:cs typeface="Times New Roman" panose="02020603050405020304" pitchFamily="18" charset="0"/>
              </a:rPr>
              <a:t>Welcome to our Health Clinic Locator, your personalized healthcare companion! Enter your postal code, and we'll guide you to top-rated hospitals tailored to your needs. Uncover essential details such as insurance acceptance, convenient opening hours, and the availability of emergency services. Our goal is to empower you with the information needed to make informed healthcare decisions. Your well-being is our priority – type in your postal code and embark on a journey to optimal healthcare.</a:t>
            </a:r>
          </a:p>
        </p:txBody>
      </p:sp>
    </p:spTree>
    <p:extLst>
      <p:ext uri="{BB962C8B-B14F-4D97-AF65-F5344CB8AC3E}">
        <p14:creationId xmlns:p14="http://schemas.microsoft.com/office/powerpoint/2010/main" val="910495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4E85-9E08-FB79-1C00-92DBAE384F28}"/>
              </a:ext>
            </a:extLst>
          </p:cNvPr>
          <p:cNvSpPr>
            <a:spLocks noGrp="1"/>
          </p:cNvSpPr>
          <p:nvPr>
            <p:ph type="title"/>
          </p:nvPr>
        </p:nvSpPr>
        <p:spPr/>
        <p:txBody>
          <a:bodyPr anchor="ctr">
            <a:normAutofit/>
          </a:bodyPr>
          <a:lstStyle/>
          <a:p>
            <a:r>
              <a:rPr lang="en-US" sz="400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94F3EF5E-A107-D4C7-F7CC-43C66914D1AE}"/>
              </a:ext>
            </a:extLst>
          </p:cNvPr>
          <p:cNvSpPr>
            <a:spLocks noGrp="1"/>
          </p:cNvSpPr>
          <p:nvPr>
            <p:ph idx="1"/>
          </p:nvPr>
        </p:nvSpPr>
        <p:spPr/>
        <p:txBody>
          <a:bodyPr anchor="t">
            <a:normAutofit/>
          </a:bodyPr>
          <a:lstStyle/>
          <a:p>
            <a:pPr marL="0" indent="0" algn="just">
              <a:buNone/>
            </a:pPr>
            <a:r>
              <a:rPr lang="en-US" sz="2400">
                <a:latin typeface="Times New Roman" panose="02020603050405020304" pitchFamily="18" charset="0"/>
                <a:cs typeface="Times New Roman" panose="02020603050405020304" pitchFamily="18" charset="0"/>
              </a:rPr>
              <a:t>Our objective is to guide individuals to top-rated hospitals that align with their specific needs. We strive to offer a comprehensive overview, including insurance acceptance, convenient opening hours, and the availability of emergency services, ensuring users make informed decisions about their healthcare choices. Through this platform, our goal is to enhance accessibility and facilitate well-informed healthcare decisions for all users.</a:t>
            </a:r>
          </a:p>
        </p:txBody>
      </p:sp>
    </p:spTree>
    <p:extLst>
      <p:ext uri="{BB962C8B-B14F-4D97-AF65-F5344CB8AC3E}">
        <p14:creationId xmlns:p14="http://schemas.microsoft.com/office/powerpoint/2010/main" val="3882395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4B39-A3E6-80D9-B2A2-0DC2F10244F5}"/>
              </a:ext>
            </a:extLst>
          </p:cNvPr>
          <p:cNvSpPr>
            <a:spLocks noGrp="1"/>
          </p:cNvSpPr>
          <p:nvPr>
            <p:ph type="title"/>
          </p:nvPr>
        </p:nvSpPr>
        <p:spPr/>
        <p:txBody>
          <a:bodyPr anchor="ctr">
            <a:normAutofit/>
          </a:bodyPr>
          <a:lstStyle/>
          <a:p>
            <a:r>
              <a:rPr lang="en-US" sz="4000">
                <a:latin typeface="Times New Roman" panose="02020603050405020304" pitchFamily="18" charset="0"/>
                <a:cs typeface="Times New Roman" panose="02020603050405020304" pitchFamily="18" charset="0"/>
              </a:rPr>
              <a:t>Data COLLECTION</a:t>
            </a:r>
          </a:p>
        </p:txBody>
      </p:sp>
      <p:pic>
        <p:nvPicPr>
          <p:cNvPr id="13" name="Content Placeholder 12">
            <a:extLst>
              <a:ext uri="{FF2B5EF4-FFF2-40B4-BE49-F238E27FC236}">
                <a16:creationId xmlns:a16="http://schemas.microsoft.com/office/drawing/2014/main" id="{DF018698-A06A-5B84-2809-C6A8D3ADBC24}"/>
              </a:ext>
            </a:extLst>
          </p:cNvPr>
          <p:cNvPicPr>
            <a:picLocks noGrp="1" noChangeAspect="1"/>
          </p:cNvPicPr>
          <p:nvPr>
            <p:ph idx="1"/>
          </p:nvPr>
        </p:nvPicPr>
        <p:blipFill>
          <a:blip r:embed="rId2"/>
          <a:stretch>
            <a:fillRect/>
          </a:stretch>
        </p:blipFill>
        <p:spPr>
          <a:xfrm>
            <a:off x="330200" y="2438400"/>
            <a:ext cx="11582400" cy="2244157"/>
          </a:xfrm>
        </p:spPr>
      </p:pic>
    </p:spTree>
    <p:extLst>
      <p:ext uri="{BB962C8B-B14F-4D97-AF65-F5344CB8AC3E}">
        <p14:creationId xmlns:p14="http://schemas.microsoft.com/office/powerpoint/2010/main" val="2007251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B81E-09BF-E23A-6EEB-D951C920A0EE}"/>
              </a:ext>
            </a:extLst>
          </p:cNvPr>
          <p:cNvSpPr>
            <a:spLocks noGrp="1"/>
          </p:cNvSpPr>
          <p:nvPr>
            <p:ph type="title"/>
          </p:nvPr>
        </p:nvSpPr>
        <p:spPr/>
        <p:txBody>
          <a:bodyPr anchor="t">
            <a:normAutofit/>
          </a:bodyPr>
          <a:lstStyle/>
          <a:p>
            <a:r>
              <a:rPr lang="en-US" sz="4000">
                <a:latin typeface="Times New Roman" panose="02020603050405020304" pitchFamily="18" charset="0"/>
                <a:cs typeface="Times New Roman" panose="02020603050405020304" pitchFamily="18" charset="0"/>
              </a:rPr>
              <a:t>Data Preprocessing</a:t>
            </a:r>
          </a:p>
        </p:txBody>
      </p:sp>
      <p:pic>
        <p:nvPicPr>
          <p:cNvPr id="5" name="Content Placeholder 4" descr="A screen shot of a computer program&#10;&#10;Description automatically generated">
            <a:extLst>
              <a:ext uri="{FF2B5EF4-FFF2-40B4-BE49-F238E27FC236}">
                <a16:creationId xmlns:a16="http://schemas.microsoft.com/office/drawing/2014/main" id="{CCC806B6-D9D1-2726-25E0-1D7459381CAF}"/>
              </a:ext>
            </a:extLst>
          </p:cNvPr>
          <p:cNvPicPr>
            <a:picLocks noGrp="1" noChangeAspect="1"/>
          </p:cNvPicPr>
          <p:nvPr>
            <p:ph idx="1"/>
          </p:nvPr>
        </p:nvPicPr>
        <p:blipFill>
          <a:blip r:embed="rId2"/>
          <a:stretch>
            <a:fillRect/>
          </a:stretch>
        </p:blipFill>
        <p:spPr>
          <a:xfrm>
            <a:off x="581192" y="1403498"/>
            <a:ext cx="6058042" cy="5268136"/>
          </a:xfrm>
        </p:spPr>
      </p:pic>
    </p:spTree>
    <p:extLst>
      <p:ext uri="{BB962C8B-B14F-4D97-AF65-F5344CB8AC3E}">
        <p14:creationId xmlns:p14="http://schemas.microsoft.com/office/powerpoint/2010/main" val="297873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FCEF6-4E5F-A659-6E61-36F18BBDFF82}"/>
              </a:ext>
            </a:extLst>
          </p:cNvPr>
          <p:cNvSpPr>
            <a:spLocks noGrp="1"/>
          </p:cNvSpPr>
          <p:nvPr>
            <p:ph type="title"/>
          </p:nvPr>
        </p:nvSpPr>
        <p:spPr/>
        <p:txBody>
          <a:bodyPr anchor="ctr">
            <a:normAutofit/>
          </a:bodyPr>
          <a:lstStyle/>
          <a:p>
            <a:r>
              <a:rPr lang="en-US" sz="4000">
                <a:latin typeface="Times New Roman" panose="02020603050405020304" pitchFamily="18" charset="0"/>
                <a:cs typeface="Times New Roman" panose="02020603050405020304" pitchFamily="18" charset="0"/>
              </a:rPr>
              <a:t>BOT functionalities</a:t>
            </a:r>
          </a:p>
        </p:txBody>
      </p:sp>
      <p:pic>
        <p:nvPicPr>
          <p:cNvPr id="9" name="Content Placeholder 8" descr="A screen shot of a computer program&#10;&#10;Description automatically generated">
            <a:extLst>
              <a:ext uri="{FF2B5EF4-FFF2-40B4-BE49-F238E27FC236}">
                <a16:creationId xmlns:a16="http://schemas.microsoft.com/office/drawing/2014/main" id="{7B8007EF-E646-2CA4-AC2E-20F637D2339B}"/>
              </a:ext>
            </a:extLst>
          </p:cNvPr>
          <p:cNvPicPr>
            <a:picLocks noGrp="1" noChangeAspect="1"/>
          </p:cNvPicPr>
          <p:nvPr>
            <p:ph idx="1"/>
          </p:nvPr>
        </p:nvPicPr>
        <p:blipFill>
          <a:blip r:embed="rId2"/>
          <a:stretch>
            <a:fillRect/>
          </a:stretch>
        </p:blipFill>
        <p:spPr>
          <a:xfrm>
            <a:off x="581192" y="1637412"/>
            <a:ext cx="8725208" cy="4976038"/>
          </a:xfrm>
        </p:spPr>
      </p:pic>
    </p:spTree>
    <p:extLst>
      <p:ext uri="{BB962C8B-B14F-4D97-AF65-F5344CB8AC3E}">
        <p14:creationId xmlns:p14="http://schemas.microsoft.com/office/powerpoint/2010/main" val="3100346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screen&#10;&#10;Description automatically generated">
            <a:extLst>
              <a:ext uri="{FF2B5EF4-FFF2-40B4-BE49-F238E27FC236}">
                <a16:creationId xmlns:a16="http://schemas.microsoft.com/office/drawing/2014/main" id="{BBF21DC4-0B75-8483-BBD8-1E0896E9B18E}"/>
              </a:ext>
            </a:extLst>
          </p:cNvPr>
          <p:cNvPicPr>
            <a:picLocks noGrp="1" noChangeAspect="1"/>
          </p:cNvPicPr>
          <p:nvPr>
            <p:ph idx="1"/>
          </p:nvPr>
        </p:nvPicPr>
        <p:blipFill>
          <a:blip r:embed="rId2"/>
          <a:stretch>
            <a:fillRect/>
          </a:stretch>
        </p:blipFill>
        <p:spPr>
          <a:xfrm>
            <a:off x="584790" y="691117"/>
            <a:ext cx="5924679" cy="5975498"/>
          </a:xfrm>
        </p:spPr>
      </p:pic>
    </p:spTree>
    <p:extLst>
      <p:ext uri="{BB962C8B-B14F-4D97-AF65-F5344CB8AC3E}">
        <p14:creationId xmlns:p14="http://schemas.microsoft.com/office/powerpoint/2010/main" val="2694516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7F4A-A491-55A1-3339-971FE88A90FE}"/>
              </a:ext>
            </a:extLst>
          </p:cNvPr>
          <p:cNvSpPr>
            <a:spLocks noGrp="1"/>
          </p:cNvSpPr>
          <p:nvPr>
            <p:ph type="title"/>
          </p:nvPr>
        </p:nvSpPr>
        <p:spPr/>
        <p:txBody>
          <a:bodyPr anchor="ctr">
            <a:normAutofit/>
          </a:bodyPr>
          <a:lstStyle/>
          <a:p>
            <a:r>
              <a:rPr lang="en-US" sz="4000">
                <a:latin typeface="Times New Roman" panose="02020603050405020304" pitchFamily="18" charset="0"/>
                <a:cs typeface="Times New Roman" panose="02020603050405020304" pitchFamily="18" charset="0"/>
              </a:rPr>
              <a:t>Results</a:t>
            </a:r>
          </a:p>
        </p:txBody>
      </p:sp>
      <p:pic>
        <p:nvPicPr>
          <p:cNvPr id="17" name="Content Placeholder 16" descr="A screenshot of a chat&#10;&#10;Description automatically generated">
            <a:extLst>
              <a:ext uri="{FF2B5EF4-FFF2-40B4-BE49-F238E27FC236}">
                <a16:creationId xmlns:a16="http://schemas.microsoft.com/office/drawing/2014/main" id="{88E5FD0B-7B7E-A3AB-2A79-F99B444A610F}"/>
              </a:ext>
            </a:extLst>
          </p:cNvPr>
          <p:cNvPicPr>
            <a:picLocks noGrp="1" noChangeAspect="1"/>
          </p:cNvPicPr>
          <p:nvPr>
            <p:ph idx="1"/>
          </p:nvPr>
        </p:nvPicPr>
        <p:blipFill>
          <a:blip r:embed="rId2"/>
          <a:stretch>
            <a:fillRect/>
          </a:stretch>
        </p:blipFill>
        <p:spPr>
          <a:xfrm>
            <a:off x="581192" y="1890877"/>
            <a:ext cx="1864296" cy="3329710"/>
          </a:xfrm>
        </p:spPr>
      </p:pic>
      <p:pic>
        <p:nvPicPr>
          <p:cNvPr id="19" name="Picture 18" descr="A screenshot of a phone&#10;&#10;Description automatically generated">
            <a:extLst>
              <a:ext uri="{FF2B5EF4-FFF2-40B4-BE49-F238E27FC236}">
                <a16:creationId xmlns:a16="http://schemas.microsoft.com/office/drawing/2014/main" id="{A675B271-83F6-68C8-90FA-7D21C3F53503}"/>
              </a:ext>
            </a:extLst>
          </p:cNvPr>
          <p:cNvPicPr>
            <a:picLocks noChangeAspect="1"/>
          </p:cNvPicPr>
          <p:nvPr/>
        </p:nvPicPr>
        <p:blipFill>
          <a:blip r:embed="rId3"/>
          <a:stretch>
            <a:fillRect/>
          </a:stretch>
        </p:blipFill>
        <p:spPr>
          <a:xfrm>
            <a:off x="2767566" y="1890877"/>
            <a:ext cx="1864296" cy="3329710"/>
          </a:xfrm>
          <a:prstGeom prst="rect">
            <a:avLst/>
          </a:prstGeom>
        </p:spPr>
      </p:pic>
      <p:pic>
        <p:nvPicPr>
          <p:cNvPr id="21" name="Picture 20" descr="A screenshot of a phone&#10;&#10;Description automatically generated">
            <a:extLst>
              <a:ext uri="{FF2B5EF4-FFF2-40B4-BE49-F238E27FC236}">
                <a16:creationId xmlns:a16="http://schemas.microsoft.com/office/drawing/2014/main" id="{F3BDC6AA-A387-CB39-FB4D-DF12C14AFE85}"/>
              </a:ext>
            </a:extLst>
          </p:cNvPr>
          <p:cNvPicPr>
            <a:picLocks noChangeAspect="1"/>
          </p:cNvPicPr>
          <p:nvPr/>
        </p:nvPicPr>
        <p:blipFill>
          <a:blip r:embed="rId4"/>
          <a:stretch>
            <a:fillRect/>
          </a:stretch>
        </p:blipFill>
        <p:spPr>
          <a:xfrm>
            <a:off x="5002813" y="1890877"/>
            <a:ext cx="1864296" cy="3329710"/>
          </a:xfrm>
          <a:prstGeom prst="rect">
            <a:avLst/>
          </a:prstGeom>
        </p:spPr>
      </p:pic>
      <p:pic>
        <p:nvPicPr>
          <p:cNvPr id="23" name="Picture 22" descr="A screenshot of a phone&#10;&#10;Description automatically generated">
            <a:extLst>
              <a:ext uri="{FF2B5EF4-FFF2-40B4-BE49-F238E27FC236}">
                <a16:creationId xmlns:a16="http://schemas.microsoft.com/office/drawing/2014/main" id="{2458E741-4CC7-DD47-19F3-139252157FF6}"/>
              </a:ext>
            </a:extLst>
          </p:cNvPr>
          <p:cNvPicPr>
            <a:picLocks noChangeAspect="1"/>
          </p:cNvPicPr>
          <p:nvPr/>
        </p:nvPicPr>
        <p:blipFill>
          <a:blip r:embed="rId5"/>
          <a:stretch>
            <a:fillRect/>
          </a:stretch>
        </p:blipFill>
        <p:spPr>
          <a:xfrm>
            <a:off x="7238060" y="1890877"/>
            <a:ext cx="1864296" cy="3329710"/>
          </a:xfrm>
          <a:prstGeom prst="rect">
            <a:avLst/>
          </a:prstGeom>
        </p:spPr>
      </p:pic>
      <p:pic>
        <p:nvPicPr>
          <p:cNvPr id="25" name="Picture 24" descr="A screenshot of a chat&#10;&#10;Description automatically generated">
            <a:extLst>
              <a:ext uri="{FF2B5EF4-FFF2-40B4-BE49-F238E27FC236}">
                <a16:creationId xmlns:a16="http://schemas.microsoft.com/office/drawing/2014/main" id="{A7AB6584-8F60-29CB-26AA-FBB7C43A4736}"/>
              </a:ext>
            </a:extLst>
          </p:cNvPr>
          <p:cNvPicPr>
            <a:picLocks noChangeAspect="1"/>
          </p:cNvPicPr>
          <p:nvPr/>
        </p:nvPicPr>
        <p:blipFill>
          <a:blip r:embed="rId6"/>
          <a:stretch>
            <a:fillRect/>
          </a:stretch>
        </p:blipFill>
        <p:spPr>
          <a:xfrm>
            <a:off x="9473306" y="1890876"/>
            <a:ext cx="1864297" cy="3329710"/>
          </a:xfrm>
          <a:prstGeom prst="rect">
            <a:avLst/>
          </a:prstGeom>
        </p:spPr>
      </p:pic>
    </p:spTree>
    <p:extLst>
      <p:ext uri="{BB962C8B-B14F-4D97-AF65-F5344CB8AC3E}">
        <p14:creationId xmlns:p14="http://schemas.microsoft.com/office/powerpoint/2010/main" val="89001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3816-2AC2-2F52-A5BD-120BFC6F686A}"/>
              </a:ext>
            </a:extLst>
          </p:cNvPr>
          <p:cNvSpPr>
            <a:spLocks noGrp="1"/>
          </p:cNvSpPr>
          <p:nvPr>
            <p:ph type="title"/>
          </p:nvPr>
        </p:nvSpPr>
        <p:spPr/>
        <p:txBody>
          <a:bodyPr/>
          <a:lstStyle/>
          <a:p>
            <a:endParaRPr lang="en-US"/>
          </a:p>
        </p:txBody>
      </p:sp>
      <p:pic>
        <p:nvPicPr>
          <p:cNvPr id="5" name="Content Placeholder 4" descr="A screenshot of a phone&#10;&#10;Description automatically generated">
            <a:extLst>
              <a:ext uri="{FF2B5EF4-FFF2-40B4-BE49-F238E27FC236}">
                <a16:creationId xmlns:a16="http://schemas.microsoft.com/office/drawing/2014/main" id="{CD5E7841-704F-54FC-1676-F866D1FB60C7}"/>
              </a:ext>
            </a:extLst>
          </p:cNvPr>
          <p:cNvPicPr>
            <a:picLocks noGrp="1" noChangeAspect="1"/>
          </p:cNvPicPr>
          <p:nvPr>
            <p:ph idx="1"/>
          </p:nvPr>
        </p:nvPicPr>
        <p:blipFill>
          <a:blip r:embed="rId2"/>
          <a:stretch>
            <a:fillRect/>
          </a:stretch>
        </p:blipFill>
        <p:spPr>
          <a:xfrm>
            <a:off x="581192" y="2192708"/>
            <a:ext cx="1959989" cy="3208631"/>
          </a:xfrm>
        </p:spPr>
      </p:pic>
      <p:pic>
        <p:nvPicPr>
          <p:cNvPr id="7" name="Picture 6" descr="A screenshot of a phone&#10;&#10;Description automatically generated">
            <a:extLst>
              <a:ext uri="{FF2B5EF4-FFF2-40B4-BE49-F238E27FC236}">
                <a16:creationId xmlns:a16="http://schemas.microsoft.com/office/drawing/2014/main" id="{F71FCA9E-08A2-32DF-ECF7-EC35D741DE72}"/>
              </a:ext>
            </a:extLst>
          </p:cNvPr>
          <p:cNvPicPr>
            <a:picLocks noChangeAspect="1"/>
          </p:cNvPicPr>
          <p:nvPr/>
        </p:nvPicPr>
        <p:blipFill>
          <a:blip r:embed="rId2"/>
          <a:stretch>
            <a:fillRect/>
          </a:stretch>
        </p:blipFill>
        <p:spPr>
          <a:xfrm>
            <a:off x="2847866" y="2192706"/>
            <a:ext cx="1959989" cy="3208631"/>
          </a:xfrm>
          <a:prstGeom prst="rect">
            <a:avLst/>
          </a:prstGeom>
        </p:spPr>
      </p:pic>
      <p:pic>
        <p:nvPicPr>
          <p:cNvPr id="9" name="Picture 8" descr="A screenshot of a phone&#10;&#10;Description automatically generated">
            <a:extLst>
              <a:ext uri="{FF2B5EF4-FFF2-40B4-BE49-F238E27FC236}">
                <a16:creationId xmlns:a16="http://schemas.microsoft.com/office/drawing/2014/main" id="{601A920F-B11B-7805-4AB6-6F9AF7CCCDBB}"/>
              </a:ext>
            </a:extLst>
          </p:cNvPr>
          <p:cNvPicPr>
            <a:picLocks noChangeAspect="1"/>
          </p:cNvPicPr>
          <p:nvPr/>
        </p:nvPicPr>
        <p:blipFill>
          <a:blip r:embed="rId3"/>
          <a:stretch>
            <a:fillRect/>
          </a:stretch>
        </p:blipFill>
        <p:spPr>
          <a:xfrm>
            <a:off x="5114540" y="2192706"/>
            <a:ext cx="1959989" cy="3208632"/>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34401C29-0409-DEF3-7CFD-0151CD7D1A08}"/>
              </a:ext>
            </a:extLst>
          </p:cNvPr>
          <p:cNvPicPr>
            <a:picLocks noChangeAspect="1"/>
          </p:cNvPicPr>
          <p:nvPr/>
        </p:nvPicPr>
        <p:blipFill>
          <a:blip r:embed="rId4"/>
          <a:stretch>
            <a:fillRect/>
          </a:stretch>
        </p:blipFill>
        <p:spPr>
          <a:xfrm>
            <a:off x="7423780" y="2192706"/>
            <a:ext cx="1959989" cy="3208631"/>
          </a:xfrm>
          <a:prstGeom prst="rect">
            <a:avLst/>
          </a:prstGeom>
        </p:spPr>
      </p:pic>
      <p:pic>
        <p:nvPicPr>
          <p:cNvPr id="13" name="Picture 12" descr="A screenshot of a chat&#10;&#10;Description automatically generated">
            <a:extLst>
              <a:ext uri="{FF2B5EF4-FFF2-40B4-BE49-F238E27FC236}">
                <a16:creationId xmlns:a16="http://schemas.microsoft.com/office/drawing/2014/main" id="{C069A2E4-C6F6-28B9-9F47-749B1CE2B0E1}"/>
              </a:ext>
            </a:extLst>
          </p:cNvPr>
          <p:cNvPicPr>
            <a:picLocks noChangeAspect="1"/>
          </p:cNvPicPr>
          <p:nvPr/>
        </p:nvPicPr>
        <p:blipFill>
          <a:blip r:embed="rId5"/>
          <a:stretch>
            <a:fillRect/>
          </a:stretch>
        </p:blipFill>
        <p:spPr>
          <a:xfrm>
            <a:off x="9650819" y="2192706"/>
            <a:ext cx="1959989" cy="3208631"/>
          </a:xfrm>
          <a:prstGeom prst="rect">
            <a:avLst/>
          </a:prstGeom>
        </p:spPr>
      </p:pic>
    </p:spTree>
    <p:extLst>
      <p:ext uri="{BB962C8B-B14F-4D97-AF65-F5344CB8AC3E}">
        <p14:creationId xmlns:p14="http://schemas.microsoft.com/office/powerpoint/2010/main" val="1465549370"/>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DividendVTI</vt:lpstr>
      <vt:lpstr>HEALTH CLINIC LOCATOR “Your Health ally!”</vt:lpstr>
      <vt:lpstr>ABSTRact</vt:lpstr>
      <vt:lpstr>OBJECTIVE</vt:lpstr>
      <vt:lpstr>Data COLLECTION</vt:lpstr>
      <vt:lpstr>Data Preprocessing</vt:lpstr>
      <vt:lpstr>BOT functionalities</vt:lpstr>
      <vt:lpstr>PowerPoint Presentation</vt:lpstr>
      <vt:lpstr>Results</vt:lpstr>
      <vt:lpstr>PowerPoint Presentation</vt:lpstr>
      <vt:lpstr>PowerPoint Presentation</vt:lpstr>
      <vt:lpstr>PowerPoint Presentation</vt:lpstr>
      <vt:lpstr>Creating Maps</vt:lpstr>
      <vt:lpstr>Future Scope</vt:lpstr>
      <vt:lpstr>Future Scope </vt:lpstr>
      <vt:lpstr>Advanced similar projects/companies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CLINIC LOCATOR “Your Health ally!”</dc:title>
  <dc:creator>Srirama Reddy, Ankitha (UMKC-Student)</dc:creator>
  <cp:revision>1</cp:revision>
  <dcterms:created xsi:type="dcterms:W3CDTF">2023-12-07T23:55:09Z</dcterms:created>
  <dcterms:modified xsi:type="dcterms:W3CDTF">2023-12-08T14:09:07Z</dcterms:modified>
</cp:coreProperties>
</file>